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7.xml" ContentType="application/vnd.openxmlformats-officedocument.presentationml.tags+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 id="2147483836" r:id="rId2"/>
  </p:sldMasterIdLst>
  <p:notesMasterIdLst>
    <p:notesMasterId r:id="rId83"/>
  </p:notesMasterIdLst>
  <p:sldIdLst>
    <p:sldId id="332" r:id="rId3"/>
    <p:sldId id="452" r:id="rId4"/>
    <p:sldId id="439" r:id="rId5"/>
    <p:sldId id="474" r:id="rId6"/>
    <p:sldId id="532" r:id="rId7"/>
    <p:sldId id="476" r:id="rId8"/>
    <p:sldId id="538" r:id="rId9"/>
    <p:sldId id="480" r:id="rId10"/>
    <p:sldId id="493" r:id="rId11"/>
    <p:sldId id="481" r:id="rId12"/>
    <p:sldId id="490" r:id="rId13"/>
    <p:sldId id="482" r:id="rId14"/>
    <p:sldId id="483" r:id="rId15"/>
    <p:sldId id="492" r:id="rId16"/>
    <p:sldId id="484" r:id="rId17"/>
    <p:sldId id="485" r:id="rId18"/>
    <p:sldId id="555" r:id="rId19"/>
    <p:sldId id="486" r:id="rId20"/>
    <p:sldId id="487" r:id="rId21"/>
    <p:sldId id="509" r:id="rId22"/>
    <p:sldId id="511" r:id="rId23"/>
    <p:sldId id="510" r:id="rId24"/>
    <p:sldId id="494" r:id="rId25"/>
    <p:sldId id="495" r:id="rId26"/>
    <p:sldId id="539" r:id="rId27"/>
    <p:sldId id="540" r:id="rId28"/>
    <p:sldId id="541" r:id="rId29"/>
    <p:sldId id="542" r:id="rId30"/>
    <p:sldId id="496" r:id="rId31"/>
    <p:sldId id="497" r:id="rId32"/>
    <p:sldId id="498" r:id="rId33"/>
    <p:sldId id="499" r:id="rId34"/>
    <p:sldId id="500" r:id="rId35"/>
    <p:sldId id="501" r:id="rId36"/>
    <p:sldId id="502" r:id="rId37"/>
    <p:sldId id="503" r:id="rId38"/>
    <p:sldId id="504" r:id="rId39"/>
    <p:sldId id="551" r:id="rId40"/>
    <p:sldId id="505" r:id="rId41"/>
    <p:sldId id="506" r:id="rId42"/>
    <p:sldId id="507" r:id="rId43"/>
    <p:sldId id="508" r:id="rId44"/>
    <p:sldId id="512" r:id="rId45"/>
    <p:sldId id="514" r:id="rId46"/>
    <p:sldId id="479" r:id="rId47"/>
    <p:sldId id="478" r:id="rId48"/>
    <p:sldId id="530" r:id="rId49"/>
    <p:sldId id="515" r:id="rId50"/>
    <p:sldId id="516" r:id="rId51"/>
    <p:sldId id="517" r:id="rId52"/>
    <p:sldId id="523" r:id="rId53"/>
    <p:sldId id="556" r:id="rId54"/>
    <p:sldId id="518" r:id="rId55"/>
    <p:sldId id="519" r:id="rId56"/>
    <p:sldId id="533" r:id="rId57"/>
    <p:sldId id="521" r:id="rId58"/>
    <p:sldId id="522" r:id="rId59"/>
    <p:sldId id="534" r:id="rId60"/>
    <p:sldId id="525" r:id="rId61"/>
    <p:sldId id="526" r:id="rId62"/>
    <p:sldId id="527" r:id="rId63"/>
    <p:sldId id="553" r:id="rId64"/>
    <p:sldId id="552" r:id="rId65"/>
    <p:sldId id="528" r:id="rId66"/>
    <p:sldId id="529" r:id="rId67"/>
    <p:sldId id="536" r:id="rId68"/>
    <p:sldId id="537" r:id="rId69"/>
    <p:sldId id="543" r:id="rId70"/>
    <p:sldId id="545" r:id="rId71"/>
    <p:sldId id="546" r:id="rId72"/>
    <p:sldId id="547" r:id="rId73"/>
    <p:sldId id="548" r:id="rId74"/>
    <p:sldId id="549" r:id="rId75"/>
    <p:sldId id="544" r:id="rId76"/>
    <p:sldId id="550" r:id="rId77"/>
    <p:sldId id="554" r:id="rId78"/>
    <p:sldId id="557" r:id="rId79"/>
    <p:sldId id="473" r:id="rId80"/>
    <p:sldId id="319" r:id="rId81"/>
    <p:sldId id="317" r:id="rId82"/>
  </p:sldIdLst>
  <p:sldSz cx="18288000" cy="10287000"/>
  <p:notesSz cx="6858000" cy="9144000"/>
  <p:defaultTextStyle>
    <a:defPPr>
      <a:defRPr lang="en-US"/>
    </a:defPPr>
    <a:lvl1pPr algn="l" defTabSz="1028700" rtl="0" fontAlgn="base">
      <a:spcBef>
        <a:spcPct val="0"/>
      </a:spcBef>
      <a:spcAft>
        <a:spcPct val="0"/>
      </a:spcAft>
      <a:defRPr sz="1950" kern="1200">
        <a:solidFill>
          <a:schemeClr val="tx1"/>
        </a:solidFill>
        <a:latin typeface="Calibri" panose="020F0502020204030204" pitchFamily="34" charset="0"/>
        <a:ea typeface="MS PGothic" panose="020B0600070205080204" pitchFamily="34" charset="-128"/>
        <a:cs typeface="+mn-cs"/>
      </a:defRPr>
    </a:lvl1pPr>
    <a:lvl2pPr marL="514350" indent="171450" algn="l" defTabSz="1028700" rtl="0" fontAlgn="base">
      <a:spcBef>
        <a:spcPct val="0"/>
      </a:spcBef>
      <a:spcAft>
        <a:spcPct val="0"/>
      </a:spcAft>
      <a:defRPr sz="1950" kern="1200">
        <a:solidFill>
          <a:schemeClr val="tx1"/>
        </a:solidFill>
        <a:latin typeface="Calibri" panose="020F0502020204030204" pitchFamily="34" charset="0"/>
        <a:ea typeface="MS PGothic" panose="020B0600070205080204" pitchFamily="34" charset="-128"/>
        <a:cs typeface="+mn-cs"/>
      </a:defRPr>
    </a:lvl2pPr>
    <a:lvl3pPr marL="1028700" indent="342900" algn="l" defTabSz="1028700" rtl="0" fontAlgn="base">
      <a:spcBef>
        <a:spcPct val="0"/>
      </a:spcBef>
      <a:spcAft>
        <a:spcPct val="0"/>
      </a:spcAft>
      <a:defRPr sz="1950" kern="1200">
        <a:solidFill>
          <a:schemeClr val="tx1"/>
        </a:solidFill>
        <a:latin typeface="Calibri" panose="020F0502020204030204" pitchFamily="34" charset="0"/>
        <a:ea typeface="MS PGothic" panose="020B0600070205080204" pitchFamily="34" charset="-128"/>
        <a:cs typeface="+mn-cs"/>
      </a:defRPr>
    </a:lvl3pPr>
    <a:lvl4pPr marL="1543050" indent="514350" algn="l" defTabSz="1028700" rtl="0" fontAlgn="base">
      <a:spcBef>
        <a:spcPct val="0"/>
      </a:spcBef>
      <a:spcAft>
        <a:spcPct val="0"/>
      </a:spcAft>
      <a:defRPr sz="1950" kern="1200">
        <a:solidFill>
          <a:schemeClr val="tx1"/>
        </a:solidFill>
        <a:latin typeface="Calibri" panose="020F0502020204030204" pitchFamily="34" charset="0"/>
        <a:ea typeface="MS PGothic" panose="020B0600070205080204" pitchFamily="34" charset="-128"/>
        <a:cs typeface="+mn-cs"/>
      </a:defRPr>
    </a:lvl4pPr>
    <a:lvl5pPr marL="2057400" indent="685800" algn="l" defTabSz="1028700" rtl="0" fontAlgn="base">
      <a:spcBef>
        <a:spcPct val="0"/>
      </a:spcBef>
      <a:spcAft>
        <a:spcPct val="0"/>
      </a:spcAft>
      <a:defRPr sz="1950" kern="1200">
        <a:solidFill>
          <a:schemeClr val="tx1"/>
        </a:solidFill>
        <a:latin typeface="Calibri" panose="020F0502020204030204" pitchFamily="34" charset="0"/>
        <a:ea typeface="MS PGothic" panose="020B0600070205080204" pitchFamily="34" charset="-128"/>
        <a:cs typeface="+mn-cs"/>
      </a:defRPr>
    </a:lvl5pPr>
    <a:lvl6pPr marL="3429000" algn="l" defTabSz="1371600" rtl="0" eaLnBrk="1" latinLnBrk="0" hangingPunct="1">
      <a:defRPr sz="1950" kern="1200">
        <a:solidFill>
          <a:schemeClr val="tx1"/>
        </a:solidFill>
        <a:latin typeface="Calibri" panose="020F0502020204030204" pitchFamily="34" charset="0"/>
        <a:ea typeface="MS PGothic" panose="020B0600070205080204" pitchFamily="34" charset="-128"/>
        <a:cs typeface="+mn-cs"/>
      </a:defRPr>
    </a:lvl6pPr>
    <a:lvl7pPr marL="4114800" algn="l" defTabSz="1371600" rtl="0" eaLnBrk="1" latinLnBrk="0" hangingPunct="1">
      <a:defRPr sz="1950" kern="1200">
        <a:solidFill>
          <a:schemeClr val="tx1"/>
        </a:solidFill>
        <a:latin typeface="Calibri" panose="020F0502020204030204" pitchFamily="34" charset="0"/>
        <a:ea typeface="MS PGothic" panose="020B0600070205080204" pitchFamily="34" charset="-128"/>
        <a:cs typeface="+mn-cs"/>
      </a:defRPr>
    </a:lvl7pPr>
    <a:lvl8pPr marL="4800600" algn="l" defTabSz="1371600" rtl="0" eaLnBrk="1" latinLnBrk="0" hangingPunct="1">
      <a:defRPr sz="1950" kern="1200">
        <a:solidFill>
          <a:schemeClr val="tx1"/>
        </a:solidFill>
        <a:latin typeface="Calibri" panose="020F0502020204030204" pitchFamily="34" charset="0"/>
        <a:ea typeface="MS PGothic" panose="020B0600070205080204" pitchFamily="34" charset="-128"/>
        <a:cs typeface="+mn-cs"/>
      </a:defRPr>
    </a:lvl8pPr>
    <a:lvl9pPr marL="5486400" algn="l" defTabSz="1371600" rtl="0" eaLnBrk="1" latinLnBrk="0" hangingPunct="1">
      <a:defRPr sz="1950" kern="1200">
        <a:solidFill>
          <a:schemeClr val="tx1"/>
        </a:solidFill>
        <a:latin typeface="Calibri" panose="020F050202020403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DD22119B-B4F9-40FD-B1BA-9D766CCF92C5}">
          <p14:sldIdLst>
            <p14:sldId id="332"/>
            <p14:sldId id="452"/>
            <p14:sldId id="439"/>
            <p14:sldId id="474"/>
            <p14:sldId id="532"/>
            <p14:sldId id="476"/>
            <p14:sldId id="538"/>
            <p14:sldId id="480"/>
            <p14:sldId id="493"/>
            <p14:sldId id="481"/>
            <p14:sldId id="490"/>
            <p14:sldId id="482"/>
            <p14:sldId id="483"/>
            <p14:sldId id="492"/>
            <p14:sldId id="484"/>
            <p14:sldId id="485"/>
            <p14:sldId id="555"/>
            <p14:sldId id="486"/>
            <p14:sldId id="487"/>
            <p14:sldId id="509"/>
            <p14:sldId id="511"/>
            <p14:sldId id="510"/>
            <p14:sldId id="494"/>
            <p14:sldId id="495"/>
            <p14:sldId id="539"/>
            <p14:sldId id="540"/>
            <p14:sldId id="541"/>
            <p14:sldId id="542"/>
            <p14:sldId id="496"/>
            <p14:sldId id="497"/>
            <p14:sldId id="498"/>
            <p14:sldId id="499"/>
            <p14:sldId id="500"/>
            <p14:sldId id="501"/>
            <p14:sldId id="502"/>
            <p14:sldId id="503"/>
            <p14:sldId id="504"/>
            <p14:sldId id="551"/>
            <p14:sldId id="505"/>
            <p14:sldId id="506"/>
            <p14:sldId id="507"/>
            <p14:sldId id="508"/>
            <p14:sldId id="512"/>
            <p14:sldId id="514"/>
            <p14:sldId id="479"/>
            <p14:sldId id="478"/>
            <p14:sldId id="530"/>
            <p14:sldId id="515"/>
            <p14:sldId id="516"/>
            <p14:sldId id="517"/>
            <p14:sldId id="523"/>
            <p14:sldId id="556"/>
            <p14:sldId id="518"/>
            <p14:sldId id="519"/>
            <p14:sldId id="533"/>
            <p14:sldId id="521"/>
            <p14:sldId id="522"/>
            <p14:sldId id="534"/>
            <p14:sldId id="525"/>
            <p14:sldId id="526"/>
            <p14:sldId id="527"/>
            <p14:sldId id="553"/>
            <p14:sldId id="552"/>
            <p14:sldId id="528"/>
            <p14:sldId id="529"/>
            <p14:sldId id="536"/>
            <p14:sldId id="537"/>
            <p14:sldId id="543"/>
            <p14:sldId id="545"/>
            <p14:sldId id="546"/>
            <p14:sldId id="547"/>
            <p14:sldId id="548"/>
            <p14:sldId id="549"/>
            <p14:sldId id="544"/>
            <p14:sldId id="550"/>
            <p14:sldId id="554"/>
            <p14:sldId id="557"/>
            <p14:sldId id="473"/>
            <p14:sldId id="319"/>
            <p14:sldId id="317"/>
          </p14:sldIdLst>
        </p14:section>
      </p14:sectionLst>
    </p:ex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rekha" initials="S" lastIdx="8" clrIdx="0"/>
  <p:cmAuthor id="2" name="harsitha" initials="h" lastIdx="7" clrIdx="1">
    <p:extLst>
      <p:ext uri="{19B8F6BF-5375-455C-9EA6-DF929625EA0E}">
        <p15:presenceInfo xmlns:p15="http://schemas.microsoft.com/office/powerpoint/2012/main" userId="harsit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B7E"/>
    <a:srgbClr val="300A24"/>
    <a:srgbClr val="3D94CC"/>
    <a:srgbClr val="EF3F32"/>
    <a:srgbClr val="168F48"/>
    <a:srgbClr val="070908"/>
    <a:srgbClr val="095A82"/>
    <a:srgbClr val="FF3300"/>
    <a:srgbClr val="6850B4"/>
    <a:srgbClr val="1D6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4249" autoAdjust="0"/>
  </p:normalViewPr>
  <p:slideViewPr>
    <p:cSldViewPr snapToGrid="0">
      <p:cViewPr varScale="1">
        <p:scale>
          <a:sx n="48" d="100"/>
          <a:sy n="48" d="100"/>
        </p:scale>
        <p:origin x="690" y="66"/>
      </p:cViewPr>
      <p:guideLst>
        <p:guide orient="horz" pos="3216"/>
        <p:guide pos="5760"/>
      </p:guideLst>
    </p:cSldViewPr>
  </p:slideViewPr>
  <p:outlineViewPr>
    <p:cViewPr>
      <p:scale>
        <a:sx n="33" d="100"/>
        <a:sy n="33" d="100"/>
      </p:scale>
      <p:origin x="0" y="-3672"/>
    </p:cViewPr>
  </p:outlineViewPr>
  <p:notesTextViewPr>
    <p:cViewPr>
      <p:scale>
        <a:sx n="1" d="1"/>
        <a:sy n="1" d="1"/>
      </p:scale>
      <p:origin x="0" y="0"/>
    </p:cViewPr>
  </p:notesTextViewPr>
  <p:sorterViewPr>
    <p:cViewPr>
      <p:scale>
        <a:sx n="100" d="100"/>
        <a:sy n="100" d="100"/>
      </p:scale>
      <p:origin x="0" y="-13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ill Sans Std"/>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ill Sans Std"/>
              </a:defRPr>
            </a:lvl1pPr>
          </a:lstStyle>
          <a:p>
            <a:fld id="{8905F493-FF98-4027-AB14-D693431E9573}" type="datetimeFigureOut">
              <a:rPr lang="en-IN" smtClean="0"/>
              <a:pPr/>
              <a:t>30-11-2018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ill Sans Std"/>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ill Sans Std"/>
              </a:defRPr>
            </a:lvl1pPr>
          </a:lstStyle>
          <a:p>
            <a:fld id="{8DB16055-BF74-427E-A5E5-5E359DB59491}" type="slidenum">
              <a:rPr lang="en-IN" smtClean="0"/>
              <a:pPr/>
              <a:t>‹#›</a:t>
            </a:fld>
            <a:endParaRPr lang="en-IN" dirty="0"/>
          </a:p>
        </p:txBody>
      </p:sp>
    </p:spTree>
    <p:extLst>
      <p:ext uri="{BB962C8B-B14F-4D97-AF65-F5344CB8AC3E}">
        <p14:creationId xmlns:p14="http://schemas.microsoft.com/office/powerpoint/2010/main" val="3317724055"/>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Gill Sans Std"/>
        <a:ea typeface="+mn-ea"/>
        <a:cs typeface="+mn-cs"/>
      </a:defRPr>
    </a:lvl1pPr>
    <a:lvl2pPr marL="685800" algn="l" defTabSz="1371600" rtl="0" eaLnBrk="1" latinLnBrk="0" hangingPunct="1">
      <a:defRPr sz="1800" kern="1200">
        <a:solidFill>
          <a:schemeClr val="tx1"/>
        </a:solidFill>
        <a:latin typeface="Gill Sans Std"/>
        <a:ea typeface="+mn-ea"/>
        <a:cs typeface="+mn-cs"/>
      </a:defRPr>
    </a:lvl2pPr>
    <a:lvl3pPr marL="1371600" algn="l" defTabSz="1371600" rtl="0" eaLnBrk="1" latinLnBrk="0" hangingPunct="1">
      <a:defRPr sz="1800" kern="1200">
        <a:solidFill>
          <a:schemeClr val="tx1"/>
        </a:solidFill>
        <a:latin typeface="Gill Sans Std"/>
        <a:ea typeface="+mn-ea"/>
        <a:cs typeface="+mn-cs"/>
      </a:defRPr>
    </a:lvl3pPr>
    <a:lvl4pPr marL="2057400" algn="l" defTabSz="1371600" rtl="0" eaLnBrk="1" latinLnBrk="0" hangingPunct="1">
      <a:defRPr sz="1800" kern="1200">
        <a:solidFill>
          <a:schemeClr val="tx1"/>
        </a:solidFill>
        <a:latin typeface="Gill Sans Std"/>
        <a:ea typeface="+mn-ea"/>
        <a:cs typeface="+mn-cs"/>
      </a:defRPr>
    </a:lvl4pPr>
    <a:lvl5pPr marL="2743200" algn="l" defTabSz="1371600" rtl="0" eaLnBrk="1" latinLnBrk="0" hangingPunct="1">
      <a:defRPr sz="1800" kern="1200">
        <a:solidFill>
          <a:schemeClr val="tx1"/>
        </a:solidFill>
        <a:latin typeface="Gill Sans Std"/>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pPr>
              <a:defRPr/>
            </a:pPr>
            <a:r>
              <a:rPr lang="en-US" dirty="0"/>
              <a:t>&lt;Course name&gt;   1 - </a:t>
            </a:r>
            <a:fld id="{7A47C743-6D26-4215-9154-F7FB17AB4B91}" type="slidenum">
              <a:rPr lang="en-US" smtClean="0"/>
              <a:pPr>
                <a:defRPr/>
              </a:pPr>
              <a:t>1</a:t>
            </a:fld>
            <a:endParaRPr lang="en-US" dirty="0"/>
          </a:p>
        </p:txBody>
      </p:sp>
      <p:sp>
        <p:nvSpPr>
          <p:cNvPr id="30723" name="Slide Image Placeholder 8"/>
          <p:cNvSpPr>
            <a:spLocks noGrp="1" noRot="1" noChangeAspect="1" noTextEdit="1"/>
          </p:cNvSpPr>
          <p:nvPr>
            <p:ph type="sldImg"/>
          </p:nvPr>
        </p:nvSpPr>
        <p:spPr>
          <a:xfrm>
            <a:off x="219075" y="441325"/>
            <a:ext cx="6553200" cy="3686175"/>
          </a:xfrm>
          <a:ln/>
        </p:spPr>
      </p:sp>
      <p:sp>
        <p:nvSpPr>
          <p:cNvPr id="30724" name="Notes Placeholder 9"/>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3927468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0374" y="4707604"/>
            <a:ext cx="3447256" cy="871796"/>
          </a:xfrm>
          <a:prstGeom prst="rect">
            <a:avLst/>
          </a:prstGeom>
        </p:spPr>
      </p:pic>
    </p:spTree>
    <p:extLst>
      <p:ext uri="{BB962C8B-B14F-4D97-AF65-F5344CB8AC3E}">
        <p14:creationId xmlns:p14="http://schemas.microsoft.com/office/powerpoint/2010/main" val="1573768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40007"/>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extLst>
      <p:ext uri="{BB962C8B-B14F-4D97-AF65-F5344CB8AC3E}">
        <p14:creationId xmlns:p14="http://schemas.microsoft.com/office/powerpoint/2010/main" val="428895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14503"/>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extLst>
      <p:ext uri="{BB962C8B-B14F-4D97-AF65-F5344CB8AC3E}">
        <p14:creationId xmlns:p14="http://schemas.microsoft.com/office/powerpoint/2010/main" val="334514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rse Outline1">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grpSp>
        <p:nvGrpSpPr>
          <p:cNvPr id="28" name="Group 27"/>
          <p:cNvGrpSpPr/>
          <p:nvPr/>
        </p:nvGrpSpPr>
        <p:grpSpPr>
          <a:xfrm>
            <a:off x="4681392" y="2111377"/>
            <a:ext cx="1244600" cy="1755776"/>
            <a:chOff x="809626" y="1055688"/>
            <a:chExt cx="622300" cy="877888"/>
          </a:xfrm>
        </p:grpSpPr>
        <p:sp>
          <p:nvSpPr>
            <p:cNvPr id="8" name="Freeform 5"/>
            <p:cNvSpPr>
              <a:spLocks/>
            </p:cNvSpPr>
            <p:nvPr userDrawn="1"/>
          </p:nvSpPr>
          <p:spPr bwMode="auto">
            <a:xfrm>
              <a:off x="809626"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13" name="Rectangle 10"/>
            <p:cNvSpPr>
              <a:spLocks noChangeArrowheads="1"/>
            </p:cNvSpPr>
            <p:nvPr userDrawn="1"/>
          </p:nvSpPr>
          <p:spPr bwMode="auto">
            <a:xfrm>
              <a:off x="1049339" y="1312863"/>
              <a:ext cx="138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1</a:t>
              </a:r>
              <a:endParaRPr kumimoji="0" lang="en-US" altLang="en-US" sz="3600" b="0" i="0" u="none" strike="noStrike" cap="none" normalizeH="0" baseline="0" dirty="0">
                <a:ln>
                  <a:noFill/>
                </a:ln>
                <a:solidFill>
                  <a:schemeClr val="tx1"/>
                </a:solidFill>
                <a:effectLst/>
                <a:latin typeface="Gill Sans Std"/>
              </a:endParaRPr>
            </a:p>
          </p:txBody>
        </p:sp>
      </p:grpSp>
      <p:grpSp>
        <p:nvGrpSpPr>
          <p:cNvPr id="29" name="Group 28"/>
          <p:cNvGrpSpPr/>
          <p:nvPr/>
        </p:nvGrpSpPr>
        <p:grpSpPr>
          <a:xfrm>
            <a:off x="4424214" y="3670302"/>
            <a:ext cx="1752600" cy="1244600"/>
            <a:chOff x="681038" y="1835151"/>
            <a:chExt cx="876300" cy="622300"/>
          </a:xfrm>
        </p:grpSpPr>
        <p:sp>
          <p:nvSpPr>
            <p:cNvPr id="10" name="Freeform 7"/>
            <p:cNvSpPr>
              <a:spLocks/>
            </p:cNvSpPr>
            <p:nvPr userDrawn="1"/>
          </p:nvSpPr>
          <p:spPr bwMode="auto">
            <a:xfrm>
              <a:off x="681038" y="1835151"/>
              <a:ext cx="876300"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14" name="Rectangle 11"/>
            <p:cNvSpPr>
              <a:spLocks noChangeArrowheads="1"/>
            </p:cNvSpPr>
            <p:nvPr userDrawn="1"/>
          </p:nvSpPr>
          <p:spPr bwMode="auto">
            <a:xfrm>
              <a:off x="1049338" y="1966913"/>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2</a:t>
              </a:r>
              <a:endParaRPr kumimoji="0" lang="en-US" altLang="en-US" sz="3600" b="0" i="0" u="none" strike="noStrike" cap="none" normalizeH="0" baseline="0" dirty="0">
                <a:ln>
                  <a:noFill/>
                </a:ln>
                <a:solidFill>
                  <a:schemeClr val="tx1"/>
                </a:solidFill>
                <a:effectLst/>
                <a:latin typeface="Gill Sans Std"/>
              </a:endParaRPr>
            </a:p>
          </p:txBody>
        </p:sp>
      </p:grpSp>
      <p:grpSp>
        <p:nvGrpSpPr>
          <p:cNvPr id="30" name="Group 29"/>
          <p:cNvGrpSpPr/>
          <p:nvPr/>
        </p:nvGrpSpPr>
        <p:grpSpPr>
          <a:xfrm>
            <a:off x="4681392" y="4721226"/>
            <a:ext cx="1244600" cy="1752600"/>
            <a:chOff x="809626" y="2360613"/>
            <a:chExt cx="622300" cy="876300"/>
          </a:xfrm>
        </p:grpSpPr>
        <p:sp>
          <p:nvSpPr>
            <p:cNvPr id="12" name="Freeform 9"/>
            <p:cNvSpPr>
              <a:spLocks/>
            </p:cNvSpPr>
            <p:nvPr userDrawn="1"/>
          </p:nvSpPr>
          <p:spPr bwMode="auto">
            <a:xfrm>
              <a:off x="809626"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15" name="Rectangle 12"/>
            <p:cNvSpPr>
              <a:spLocks noChangeArrowheads="1"/>
            </p:cNvSpPr>
            <p:nvPr userDrawn="1"/>
          </p:nvSpPr>
          <p:spPr bwMode="auto">
            <a:xfrm>
              <a:off x="1049338" y="26035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3</a:t>
              </a:r>
              <a:endParaRPr kumimoji="0" lang="en-US" altLang="en-US" sz="3600" b="0" i="0" u="none" strike="noStrike" cap="none" normalizeH="0" baseline="0" dirty="0">
                <a:ln>
                  <a:noFill/>
                </a:ln>
                <a:solidFill>
                  <a:schemeClr val="tx1"/>
                </a:solidFill>
                <a:effectLst/>
                <a:latin typeface="Gill Sans Std"/>
              </a:endParaRPr>
            </a:p>
          </p:txBody>
        </p:sp>
      </p:grpSp>
      <p:grpSp>
        <p:nvGrpSpPr>
          <p:cNvPr id="31" name="Group 30"/>
          <p:cNvGrpSpPr/>
          <p:nvPr/>
        </p:nvGrpSpPr>
        <p:grpSpPr>
          <a:xfrm>
            <a:off x="4424214" y="6245228"/>
            <a:ext cx="1752600" cy="1250950"/>
            <a:chOff x="681038" y="3122613"/>
            <a:chExt cx="876300" cy="625475"/>
          </a:xfrm>
        </p:grpSpPr>
        <p:sp>
          <p:nvSpPr>
            <p:cNvPr id="11" name="Freeform 8"/>
            <p:cNvSpPr>
              <a:spLocks/>
            </p:cNvSpPr>
            <p:nvPr userDrawn="1"/>
          </p:nvSpPr>
          <p:spPr bwMode="auto">
            <a:xfrm>
              <a:off x="681038" y="3122613"/>
              <a:ext cx="876300"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16" name="Rectangle 13"/>
            <p:cNvSpPr>
              <a:spLocks noChangeArrowheads="1"/>
            </p:cNvSpPr>
            <p:nvPr userDrawn="1"/>
          </p:nvSpPr>
          <p:spPr bwMode="auto">
            <a:xfrm>
              <a:off x="1049338" y="32512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4</a:t>
              </a:r>
              <a:endParaRPr kumimoji="0" lang="en-US" altLang="en-US" sz="3600" b="0" i="0" u="none" strike="noStrike" cap="none" normalizeH="0" baseline="0" dirty="0">
                <a:ln>
                  <a:noFill/>
                </a:ln>
                <a:solidFill>
                  <a:schemeClr val="tx1"/>
                </a:solidFill>
                <a:effectLst/>
                <a:latin typeface="Gill Sans Std"/>
              </a:endParaRPr>
            </a:p>
          </p:txBody>
        </p:sp>
      </p:grpSp>
      <p:grpSp>
        <p:nvGrpSpPr>
          <p:cNvPr id="32" name="Group 31"/>
          <p:cNvGrpSpPr/>
          <p:nvPr/>
        </p:nvGrpSpPr>
        <p:grpSpPr>
          <a:xfrm>
            <a:off x="4681392" y="7273929"/>
            <a:ext cx="1244600" cy="1746250"/>
            <a:chOff x="809626" y="3636963"/>
            <a:chExt cx="622300" cy="873125"/>
          </a:xfrm>
        </p:grpSpPr>
        <p:sp>
          <p:nvSpPr>
            <p:cNvPr id="9" name="Freeform 6"/>
            <p:cNvSpPr>
              <a:spLocks/>
            </p:cNvSpPr>
            <p:nvPr userDrawn="1"/>
          </p:nvSpPr>
          <p:spPr bwMode="auto">
            <a:xfrm>
              <a:off x="809626"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17" name="Rectangle 14"/>
            <p:cNvSpPr>
              <a:spLocks noChangeArrowheads="1"/>
            </p:cNvSpPr>
            <p:nvPr userDrawn="1"/>
          </p:nvSpPr>
          <p:spPr bwMode="auto">
            <a:xfrm>
              <a:off x="1049338" y="3887788"/>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5</a:t>
              </a:r>
              <a:endParaRPr kumimoji="0" lang="en-US" altLang="en-US" sz="3600" b="0" i="0" u="none" strike="noStrike" cap="none" normalizeH="0" baseline="0" dirty="0">
                <a:ln>
                  <a:noFill/>
                </a:ln>
                <a:solidFill>
                  <a:schemeClr val="tx1"/>
                </a:solidFill>
                <a:effectLst/>
                <a:latin typeface="Gill Sans Std"/>
              </a:endParaRPr>
            </a:p>
          </p:txBody>
        </p:sp>
      </p:grpSp>
      <p:grpSp>
        <p:nvGrpSpPr>
          <p:cNvPr id="33" name="Group 32"/>
          <p:cNvGrpSpPr/>
          <p:nvPr/>
        </p:nvGrpSpPr>
        <p:grpSpPr>
          <a:xfrm>
            <a:off x="15192672" y="2111377"/>
            <a:ext cx="1244600" cy="1755776"/>
            <a:chOff x="5003801" y="1055688"/>
            <a:chExt cx="622300" cy="877888"/>
          </a:xfrm>
        </p:grpSpPr>
        <p:sp>
          <p:nvSpPr>
            <p:cNvPr id="18" name="Freeform 15"/>
            <p:cNvSpPr>
              <a:spLocks/>
            </p:cNvSpPr>
            <p:nvPr userDrawn="1"/>
          </p:nvSpPr>
          <p:spPr bwMode="auto">
            <a:xfrm>
              <a:off x="5003801"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23" name="Rectangle 20"/>
            <p:cNvSpPr>
              <a:spLocks noChangeArrowheads="1"/>
            </p:cNvSpPr>
            <p:nvPr userDrawn="1"/>
          </p:nvSpPr>
          <p:spPr bwMode="auto">
            <a:xfrm>
              <a:off x="5245101" y="131286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6</a:t>
              </a:r>
              <a:endParaRPr kumimoji="0" lang="en-US" altLang="en-US" sz="3600" b="0" i="0" u="none" strike="noStrike" cap="none" normalizeH="0" baseline="0" dirty="0">
                <a:ln>
                  <a:noFill/>
                </a:ln>
                <a:solidFill>
                  <a:schemeClr val="tx1"/>
                </a:solidFill>
                <a:effectLst/>
                <a:latin typeface="Gill Sans Std"/>
              </a:endParaRPr>
            </a:p>
          </p:txBody>
        </p:sp>
      </p:grpSp>
      <p:grpSp>
        <p:nvGrpSpPr>
          <p:cNvPr id="34" name="Group 33"/>
          <p:cNvGrpSpPr/>
          <p:nvPr/>
        </p:nvGrpSpPr>
        <p:grpSpPr>
          <a:xfrm>
            <a:off x="14938673" y="3670302"/>
            <a:ext cx="1749426" cy="1244600"/>
            <a:chOff x="4876801" y="1835151"/>
            <a:chExt cx="874713" cy="622300"/>
          </a:xfrm>
        </p:grpSpPr>
        <p:sp>
          <p:nvSpPr>
            <p:cNvPr id="20" name="Freeform 17"/>
            <p:cNvSpPr>
              <a:spLocks/>
            </p:cNvSpPr>
            <p:nvPr userDrawn="1"/>
          </p:nvSpPr>
          <p:spPr bwMode="auto">
            <a:xfrm>
              <a:off x="4876801" y="1835151"/>
              <a:ext cx="874713"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24" name="Rectangle 21"/>
            <p:cNvSpPr>
              <a:spLocks noChangeArrowheads="1"/>
            </p:cNvSpPr>
            <p:nvPr userDrawn="1"/>
          </p:nvSpPr>
          <p:spPr bwMode="auto">
            <a:xfrm>
              <a:off x="5245101" y="196691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7</a:t>
              </a:r>
              <a:endParaRPr kumimoji="0" lang="en-US" altLang="en-US" sz="3600" b="0" i="0" u="none" strike="noStrike" cap="none" normalizeH="0" baseline="0" dirty="0">
                <a:ln>
                  <a:noFill/>
                </a:ln>
                <a:solidFill>
                  <a:schemeClr val="tx1"/>
                </a:solidFill>
                <a:effectLst/>
                <a:latin typeface="Gill Sans Std"/>
              </a:endParaRPr>
            </a:p>
          </p:txBody>
        </p:sp>
      </p:grpSp>
      <p:grpSp>
        <p:nvGrpSpPr>
          <p:cNvPr id="35" name="Group 34"/>
          <p:cNvGrpSpPr/>
          <p:nvPr/>
        </p:nvGrpSpPr>
        <p:grpSpPr>
          <a:xfrm>
            <a:off x="15192672" y="4721226"/>
            <a:ext cx="1244600" cy="1752600"/>
            <a:chOff x="5003801" y="2360613"/>
            <a:chExt cx="622300" cy="876300"/>
          </a:xfrm>
        </p:grpSpPr>
        <p:sp>
          <p:nvSpPr>
            <p:cNvPr id="22" name="Freeform 19"/>
            <p:cNvSpPr>
              <a:spLocks/>
            </p:cNvSpPr>
            <p:nvPr userDrawn="1"/>
          </p:nvSpPr>
          <p:spPr bwMode="auto">
            <a:xfrm>
              <a:off x="5003801"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25" name="Rectangle 22"/>
            <p:cNvSpPr>
              <a:spLocks noChangeArrowheads="1"/>
            </p:cNvSpPr>
            <p:nvPr userDrawn="1"/>
          </p:nvSpPr>
          <p:spPr bwMode="auto">
            <a:xfrm>
              <a:off x="5245101" y="26035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8</a:t>
              </a:r>
              <a:endParaRPr kumimoji="0" lang="en-US" altLang="en-US" sz="3600" b="0" i="0" u="none" strike="noStrike" cap="none" normalizeH="0" baseline="0" dirty="0">
                <a:ln>
                  <a:noFill/>
                </a:ln>
                <a:solidFill>
                  <a:schemeClr val="tx1"/>
                </a:solidFill>
                <a:effectLst/>
                <a:latin typeface="Gill Sans Std"/>
              </a:endParaRPr>
            </a:p>
          </p:txBody>
        </p:sp>
      </p:grpSp>
      <p:grpSp>
        <p:nvGrpSpPr>
          <p:cNvPr id="36" name="Group 35"/>
          <p:cNvGrpSpPr/>
          <p:nvPr/>
        </p:nvGrpSpPr>
        <p:grpSpPr>
          <a:xfrm>
            <a:off x="14938673" y="6245228"/>
            <a:ext cx="1749426" cy="1250950"/>
            <a:chOff x="4876801" y="3122613"/>
            <a:chExt cx="874713" cy="625475"/>
          </a:xfrm>
        </p:grpSpPr>
        <p:sp>
          <p:nvSpPr>
            <p:cNvPr id="21" name="Freeform 18"/>
            <p:cNvSpPr>
              <a:spLocks/>
            </p:cNvSpPr>
            <p:nvPr userDrawn="1"/>
          </p:nvSpPr>
          <p:spPr bwMode="auto">
            <a:xfrm>
              <a:off x="4876801" y="3122613"/>
              <a:ext cx="874713"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26" name="Rectangle 23"/>
            <p:cNvSpPr>
              <a:spLocks noChangeArrowheads="1"/>
            </p:cNvSpPr>
            <p:nvPr userDrawn="1"/>
          </p:nvSpPr>
          <p:spPr bwMode="auto">
            <a:xfrm>
              <a:off x="5245101" y="32512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9</a:t>
              </a:r>
              <a:endParaRPr kumimoji="0" lang="en-US" altLang="en-US" sz="3600" b="0" i="0" u="none" strike="noStrike" cap="none" normalizeH="0" baseline="0" dirty="0">
                <a:ln>
                  <a:noFill/>
                </a:ln>
                <a:solidFill>
                  <a:schemeClr val="tx1"/>
                </a:solidFill>
                <a:effectLst/>
                <a:latin typeface="Gill Sans Std"/>
              </a:endParaRPr>
            </a:p>
          </p:txBody>
        </p:sp>
      </p:grpSp>
      <p:grpSp>
        <p:nvGrpSpPr>
          <p:cNvPr id="37" name="Group 36"/>
          <p:cNvGrpSpPr/>
          <p:nvPr/>
        </p:nvGrpSpPr>
        <p:grpSpPr>
          <a:xfrm>
            <a:off x="15192672" y="7273922"/>
            <a:ext cx="1244600" cy="1746250"/>
            <a:chOff x="5003801" y="3636963"/>
            <a:chExt cx="622300" cy="873125"/>
          </a:xfrm>
        </p:grpSpPr>
        <p:sp>
          <p:nvSpPr>
            <p:cNvPr id="19" name="Freeform 16"/>
            <p:cNvSpPr>
              <a:spLocks/>
            </p:cNvSpPr>
            <p:nvPr userDrawn="1"/>
          </p:nvSpPr>
          <p:spPr bwMode="auto">
            <a:xfrm>
              <a:off x="5003801"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600" dirty="0">
                <a:latin typeface="Gill Sans Std"/>
              </a:endParaRPr>
            </a:p>
          </p:txBody>
        </p:sp>
        <p:sp>
          <p:nvSpPr>
            <p:cNvPr id="27" name="Rectangle 24"/>
            <p:cNvSpPr>
              <a:spLocks noChangeArrowheads="1"/>
            </p:cNvSpPr>
            <p:nvPr userDrawn="1"/>
          </p:nvSpPr>
          <p:spPr bwMode="auto">
            <a:xfrm>
              <a:off x="5172076" y="3894138"/>
              <a:ext cx="33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Std"/>
                </a:rPr>
                <a:t>10</a:t>
              </a:r>
              <a:endParaRPr kumimoji="0" lang="en-US" altLang="en-US" sz="3600" b="0" i="0" u="none" strike="noStrike" cap="none" normalizeH="0" baseline="0" dirty="0">
                <a:ln>
                  <a:noFill/>
                </a:ln>
                <a:solidFill>
                  <a:schemeClr val="tx1"/>
                </a:solidFill>
                <a:effectLst/>
                <a:latin typeface="Gill Sans Std"/>
              </a:endParaRPr>
            </a:p>
          </p:txBody>
        </p:sp>
      </p:grpSp>
      <p:sp>
        <p:nvSpPr>
          <p:cNvPr id="44" name="Text Placeholder 43"/>
          <p:cNvSpPr>
            <a:spLocks noGrp="1"/>
          </p:cNvSpPr>
          <p:nvPr>
            <p:ph type="body" sz="quarter" idx="10" hasCustomPrompt="1"/>
          </p:nvPr>
        </p:nvSpPr>
        <p:spPr>
          <a:xfrm>
            <a:off x="1811812" y="2678074"/>
            <a:ext cx="2642016" cy="588188"/>
          </a:xfrm>
        </p:spPr>
        <p:txBody>
          <a:bodyPr/>
          <a:lstStyle>
            <a:lvl1pPr algn="r">
              <a:defRPr sz="2400" b="1"/>
            </a:lvl1pPr>
          </a:lstStyle>
          <a:p>
            <a:pPr lvl="0"/>
            <a:r>
              <a:rPr lang="en-US" dirty="0"/>
              <a:t>Add Title here</a:t>
            </a:r>
            <a:endParaRPr lang="en-IN" dirty="0"/>
          </a:p>
        </p:txBody>
      </p:sp>
      <p:sp>
        <p:nvSpPr>
          <p:cNvPr id="49" name="Text Placeholder 43"/>
          <p:cNvSpPr>
            <a:spLocks noGrp="1"/>
          </p:cNvSpPr>
          <p:nvPr>
            <p:ph type="body" sz="quarter" idx="11" hasCustomPrompt="1"/>
          </p:nvPr>
        </p:nvSpPr>
        <p:spPr>
          <a:xfrm>
            <a:off x="1811812" y="3981412"/>
            <a:ext cx="2642016" cy="588188"/>
          </a:xfrm>
        </p:spPr>
        <p:txBody>
          <a:bodyPr/>
          <a:lstStyle>
            <a:lvl1pPr algn="r">
              <a:defRPr sz="2400"/>
            </a:lvl1pPr>
          </a:lstStyle>
          <a:p>
            <a:pPr lvl="0"/>
            <a:r>
              <a:rPr lang="en-US" dirty="0"/>
              <a:t>Add Title here</a:t>
            </a:r>
            <a:endParaRPr lang="en-IN" dirty="0"/>
          </a:p>
        </p:txBody>
      </p:sp>
      <p:sp>
        <p:nvSpPr>
          <p:cNvPr id="51" name="Text Placeholder 43"/>
          <p:cNvSpPr>
            <a:spLocks noGrp="1"/>
          </p:cNvSpPr>
          <p:nvPr>
            <p:ph type="body" sz="quarter" idx="12" hasCustomPrompt="1"/>
          </p:nvPr>
        </p:nvSpPr>
        <p:spPr>
          <a:xfrm>
            <a:off x="1811812" y="5286336"/>
            <a:ext cx="2642016" cy="588188"/>
          </a:xfrm>
        </p:spPr>
        <p:txBody>
          <a:bodyPr/>
          <a:lstStyle>
            <a:lvl1pPr algn="r">
              <a:defRPr sz="2400"/>
            </a:lvl1pPr>
          </a:lstStyle>
          <a:p>
            <a:pPr lvl="0"/>
            <a:r>
              <a:rPr lang="en-US" dirty="0"/>
              <a:t>Add Title here</a:t>
            </a:r>
            <a:endParaRPr lang="en-IN" dirty="0"/>
          </a:p>
        </p:txBody>
      </p:sp>
      <p:sp>
        <p:nvSpPr>
          <p:cNvPr id="53" name="Text Placeholder 43"/>
          <p:cNvSpPr>
            <a:spLocks noGrp="1"/>
          </p:cNvSpPr>
          <p:nvPr>
            <p:ph type="body" sz="quarter" idx="13" hasCustomPrompt="1"/>
          </p:nvPr>
        </p:nvSpPr>
        <p:spPr>
          <a:xfrm>
            <a:off x="1811812" y="6559510"/>
            <a:ext cx="2642016" cy="588188"/>
          </a:xfrm>
        </p:spPr>
        <p:txBody>
          <a:bodyPr/>
          <a:lstStyle>
            <a:lvl1pPr algn="r">
              <a:defRPr sz="2400"/>
            </a:lvl1pPr>
          </a:lstStyle>
          <a:p>
            <a:pPr lvl="0"/>
            <a:r>
              <a:rPr lang="en-US" dirty="0"/>
              <a:t>Add Title here</a:t>
            </a:r>
            <a:endParaRPr lang="en-IN" dirty="0"/>
          </a:p>
        </p:txBody>
      </p:sp>
      <p:sp>
        <p:nvSpPr>
          <p:cNvPr id="55" name="Text Placeholder 43"/>
          <p:cNvSpPr>
            <a:spLocks noGrp="1"/>
          </p:cNvSpPr>
          <p:nvPr>
            <p:ph type="body" sz="quarter" idx="14" hasCustomPrompt="1"/>
          </p:nvPr>
        </p:nvSpPr>
        <p:spPr>
          <a:xfrm>
            <a:off x="1811812" y="7835860"/>
            <a:ext cx="2642016" cy="588188"/>
          </a:xfrm>
        </p:spPr>
        <p:txBody>
          <a:bodyPr/>
          <a:lstStyle>
            <a:lvl1pPr algn="r">
              <a:defRPr sz="2400"/>
            </a:lvl1pPr>
          </a:lstStyle>
          <a:p>
            <a:pPr lvl="0"/>
            <a:r>
              <a:rPr lang="en-US" dirty="0"/>
              <a:t>Add Title here</a:t>
            </a:r>
            <a:endParaRPr lang="en-IN" dirty="0"/>
          </a:p>
        </p:txBody>
      </p:sp>
      <p:sp>
        <p:nvSpPr>
          <p:cNvPr id="57" name="Text Placeholder 43"/>
          <p:cNvSpPr>
            <a:spLocks noGrp="1"/>
          </p:cNvSpPr>
          <p:nvPr>
            <p:ph type="body" sz="quarter" idx="15" hasCustomPrompt="1"/>
          </p:nvPr>
        </p:nvSpPr>
        <p:spPr>
          <a:xfrm>
            <a:off x="12182356" y="2678074"/>
            <a:ext cx="2642016" cy="588188"/>
          </a:xfrm>
        </p:spPr>
        <p:txBody>
          <a:bodyPr/>
          <a:lstStyle>
            <a:lvl1pPr algn="r">
              <a:defRPr sz="2400"/>
            </a:lvl1pPr>
          </a:lstStyle>
          <a:p>
            <a:pPr lvl="0"/>
            <a:r>
              <a:rPr lang="en-US" dirty="0"/>
              <a:t>Add Title here</a:t>
            </a:r>
            <a:endParaRPr lang="en-IN" dirty="0"/>
          </a:p>
        </p:txBody>
      </p:sp>
      <p:sp>
        <p:nvSpPr>
          <p:cNvPr id="59" name="Text Placeholder 43"/>
          <p:cNvSpPr>
            <a:spLocks noGrp="1"/>
          </p:cNvSpPr>
          <p:nvPr>
            <p:ph type="body" sz="quarter" idx="16" hasCustomPrompt="1"/>
          </p:nvPr>
        </p:nvSpPr>
        <p:spPr>
          <a:xfrm>
            <a:off x="12182356" y="3981412"/>
            <a:ext cx="2642016" cy="588188"/>
          </a:xfrm>
        </p:spPr>
        <p:txBody>
          <a:bodyPr/>
          <a:lstStyle>
            <a:lvl1pPr algn="r">
              <a:defRPr sz="2400"/>
            </a:lvl1pPr>
          </a:lstStyle>
          <a:p>
            <a:pPr lvl="0"/>
            <a:r>
              <a:rPr lang="en-US" dirty="0"/>
              <a:t>Add Title here</a:t>
            </a:r>
            <a:endParaRPr lang="en-IN" dirty="0"/>
          </a:p>
        </p:txBody>
      </p:sp>
      <p:sp>
        <p:nvSpPr>
          <p:cNvPr id="61" name="Text Placeholder 43"/>
          <p:cNvSpPr>
            <a:spLocks noGrp="1"/>
          </p:cNvSpPr>
          <p:nvPr>
            <p:ph type="body" sz="quarter" idx="17" hasCustomPrompt="1"/>
          </p:nvPr>
        </p:nvSpPr>
        <p:spPr>
          <a:xfrm>
            <a:off x="12182356" y="5286336"/>
            <a:ext cx="2642016" cy="588188"/>
          </a:xfrm>
        </p:spPr>
        <p:txBody>
          <a:bodyPr/>
          <a:lstStyle>
            <a:lvl1pPr algn="r">
              <a:defRPr sz="2400"/>
            </a:lvl1pPr>
          </a:lstStyle>
          <a:p>
            <a:pPr lvl="0"/>
            <a:r>
              <a:rPr lang="en-US" dirty="0"/>
              <a:t>Add Title here</a:t>
            </a:r>
            <a:endParaRPr lang="en-IN" dirty="0"/>
          </a:p>
        </p:txBody>
      </p:sp>
      <p:sp>
        <p:nvSpPr>
          <p:cNvPr id="63" name="Text Placeholder 43"/>
          <p:cNvSpPr>
            <a:spLocks noGrp="1"/>
          </p:cNvSpPr>
          <p:nvPr>
            <p:ph type="body" sz="quarter" idx="18" hasCustomPrompt="1"/>
          </p:nvPr>
        </p:nvSpPr>
        <p:spPr>
          <a:xfrm>
            <a:off x="12182356" y="6559510"/>
            <a:ext cx="2642016" cy="588188"/>
          </a:xfrm>
        </p:spPr>
        <p:txBody>
          <a:bodyPr/>
          <a:lstStyle>
            <a:lvl1pPr algn="r">
              <a:defRPr sz="2400"/>
            </a:lvl1pPr>
          </a:lstStyle>
          <a:p>
            <a:pPr lvl="0"/>
            <a:r>
              <a:rPr lang="en-US" dirty="0"/>
              <a:t>Add Title here</a:t>
            </a:r>
            <a:endParaRPr lang="en-IN" dirty="0"/>
          </a:p>
        </p:txBody>
      </p:sp>
      <p:sp>
        <p:nvSpPr>
          <p:cNvPr id="65" name="Text Placeholder 43"/>
          <p:cNvSpPr>
            <a:spLocks noGrp="1"/>
          </p:cNvSpPr>
          <p:nvPr>
            <p:ph type="body" sz="quarter" idx="19" hasCustomPrompt="1"/>
          </p:nvPr>
        </p:nvSpPr>
        <p:spPr>
          <a:xfrm>
            <a:off x="12182356" y="7835860"/>
            <a:ext cx="2642016" cy="588188"/>
          </a:xfrm>
        </p:spPr>
        <p:txBody>
          <a:bodyPr/>
          <a:lstStyle>
            <a:lvl1pPr algn="r">
              <a:defRPr sz="2400"/>
            </a:lvl1pPr>
          </a:lstStyle>
          <a:p>
            <a:pPr lvl="0"/>
            <a:r>
              <a:rPr lang="en-US" dirty="0"/>
              <a:t>Add Title here</a:t>
            </a:r>
            <a:endParaRPr lang="en-IN" dirty="0"/>
          </a:p>
        </p:txBody>
      </p:sp>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5930" y="2084379"/>
            <a:ext cx="3896144" cy="6902246"/>
          </a:xfrm>
          <a:prstGeom prst="rect">
            <a:avLst/>
          </a:prstGeom>
        </p:spPr>
      </p:pic>
    </p:spTree>
    <p:custDataLst>
      <p:tags r:id="rId1"/>
    </p:custDataLst>
    <p:extLst>
      <p:ext uri="{BB962C8B-B14F-4D97-AF65-F5344CB8AC3E}">
        <p14:creationId xmlns:p14="http://schemas.microsoft.com/office/powerpoint/2010/main" val="1581727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Outline2">
    <p:spTree>
      <p:nvGrpSpPr>
        <p:cNvPr id="1" name=""/>
        <p:cNvGrpSpPr/>
        <p:nvPr/>
      </p:nvGrpSpPr>
      <p:grpSpPr>
        <a:xfrm>
          <a:off x="0" y="0"/>
          <a:ext cx="0" cy="0"/>
          <a:chOff x="0" y="0"/>
          <a:chExt cx="0" cy="0"/>
        </a:xfrm>
      </p:grpSpPr>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sp>
        <p:nvSpPr>
          <p:cNvPr id="5" name="Rectangle 5"/>
          <p:cNvSpPr>
            <a:spLocks noChangeArrowheads="1"/>
          </p:cNvSpPr>
          <p:nvPr/>
        </p:nvSpPr>
        <p:spPr bwMode="auto">
          <a:xfrm>
            <a:off x="1696503" y="2117735"/>
            <a:ext cx="381002"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38" name="Freeform 6"/>
          <p:cNvSpPr>
            <a:spLocks/>
          </p:cNvSpPr>
          <p:nvPr/>
        </p:nvSpPr>
        <p:spPr bwMode="auto">
          <a:xfrm>
            <a:off x="1293276"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39" name="Freeform 7"/>
          <p:cNvSpPr>
            <a:spLocks/>
          </p:cNvSpPr>
          <p:nvPr/>
        </p:nvSpPr>
        <p:spPr bwMode="auto">
          <a:xfrm>
            <a:off x="1293276" y="7283478"/>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0" name="Rectangle 8"/>
          <p:cNvSpPr>
            <a:spLocks noChangeArrowheads="1"/>
          </p:cNvSpPr>
          <p:nvPr/>
        </p:nvSpPr>
        <p:spPr bwMode="auto">
          <a:xfrm>
            <a:off x="2077503" y="7381902"/>
            <a:ext cx="4146162" cy="901704"/>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2" name="Freeform 9"/>
          <p:cNvSpPr>
            <a:spLocks/>
          </p:cNvSpPr>
          <p:nvPr/>
        </p:nvSpPr>
        <p:spPr bwMode="auto">
          <a:xfrm>
            <a:off x="1293276" y="2514611"/>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3" name="Freeform 10"/>
          <p:cNvSpPr>
            <a:spLocks/>
          </p:cNvSpPr>
          <p:nvPr/>
        </p:nvSpPr>
        <p:spPr bwMode="auto">
          <a:xfrm>
            <a:off x="1293276"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5" name="Rectangle 11"/>
          <p:cNvSpPr>
            <a:spLocks noChangeArrowheads="1"/>
          </p:cNvSpPr>
          <p:nvPr/>
        </p:nvSpPr>
        <p:spPr bwMode="auto">
          <a:xfrm>
            <a:off x="2077502" y="2784486"/>
            <a:ext cx="4155336" cy="898528"/>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6" name="Freeform 12"/>
          <p:cNvSpPr>
            <a:spLocks/>
          </p:cNvSpPr>
          <p:nvPr/>
        </p:nvSpPr>
        <p:spPr bwMode="auto">
          <a:xfrm>
            <a:off x="1293276" y="4054493"/>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47" name="Freeform 13"/>
          <p:cNvSpPr>
            <a:spLocks/>
          </p:cNvSpPr>
          <p:nvPr/>
        </p:nvSpPr>
        <p:spPr bwMode="auto">
          <a:xfrm>
            <a:off x="1293276" y="4225943"/>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66" name="Rectangle 14"/>
          <p:cNvSpPr>
            <a:spLocks noChangeArrowheads="1"/>
          </p:cNvSpPr>
          <p:nvPr/>
        </p:nvSpPr>
        <p:spPr bwMode="auto">
          <a:xfrm>
            <a:off x="2077502" y="4327540"/>
            <a:ext cx="4155336" cy="901704"/>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67" name="Freeform 15"/>
          <p:cNvSpPr>
            <a:spLocks/>
          </p:cNvSpPr>
          <p:nvPr/>
        </p:nvSpPr>
        <p:spPr bwMode="auto">
          <a:xfrm>
            <a:off x="1293276" y="5594373"/>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68" name="Freeform 16"/>
          <p:cNvSpPr>
            <a:spLocks/>
          </p:cNvSpPr>
          <p:nvPr/>
        </p:nvSpPr>
        <p:spPr bwMode="auto">
          <a:xfrm>
            <a:off x="1293276" y="5765823"/>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69" name="Rectangle 17"/>
          <p:cNvSpPr>
            <a:spLocks noChangeArrowheads="1"/>
          </p:cNvSpPr>
          <p:nvPr/>
        </p:nvSpPr>
        <p:spPr bwMode="auto">
          <a:xfrm>
            <a:off x="2077502" y="5870598"/>
            <a:ext cx="4155336" cy="898528"/>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70" name="Rectangle 18"/>
          <p:cNvSpPr>
            <a:spLocks noChangeArrowheads="1"/>
          </p:cNvSpPr>
          <p:nvPr/>
        </p:nvSpPr>
        <p:spPr bwMode="auto">
          <a:xfrm>
            <a:off x="1366303" y="2971813"/>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71" name="Rectangle 19"/>
          <p:cNvSpPr>
            <a:spLocks noChangeArrowheads="1"/>
          </p:cNvSpPr>
          <p:nvPr/>
        </p:nvSpPr>
        <p:spPr bwMode="auto">
          <a:xfrm>
            <a:off x="1652050" y="3222639"/>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1</a:t>
            </a:r>
            <a:endParaRPr kumimoji="0" lang="en-US" altLang="en-US" sz="3600" b="0" i="0" u="none" strike="noStrike" cap="none" normalizeH="0" baseline="0" dirty="0">
              <a:ln>
                <a:noFill/>
              </a:ln>
              <a:solidFill>
                <a:schemeClr val="tx1"/>
              </a:solidFill>
              <a:effectLst/>
              <a:latin typeface="Gill Sans Std"/>
            </a:endParaRPr>
          </a:p>
        </p:txBody>
      </p:sp>
      <p:sp>
        <p:nvSpPr>
          <p:cNvPr id="72" name="Rectangle 20"/>
          <p:cNvSpPr>
            <a:spLocks noChangeArrowheads="1"/>
          </p:cNvSpPr>
          <p:nvPr/>
        </p:nvSpPr>
        <p:spPr bwMode="auto">
          <a:xfrm>
            <a:off x="1366303" y="457836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73" name="Rectangle 21"/>
          <p:cNvSpPr>
            <a:spLocks noChangeArrowheads="1"/>
          </p:cNvSpPr>
          <p:nvPr/>
        </p:nvSpPr>
        <p:spPr bwMode="auto">
          <a:xfrm>
            <a:off x="1652050" y="482919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2</a:t>
            </a:r>
            <a:endParaRPr kumimoji="0" lang="en-US" altLang="en-US" sz="3600" b="0" i="0" u="none" strike="noStrike" cap="none" normalizeH="0" baseline="0" dirty="0">
              <a:ln>
                <a:noFill/>
              </a:ln>
              <a:solidFill>
                <a:schemeClr val="tx1"/>
              </a:solidFill>
              <a:effectLst/>
              <a:latin typeface="Gill Sans Std"/>
            </a:endParaRPr>
          </a:p>
        </p:txBody>
      </p:sp>
      <p:sp>
        <p:nvSpPr>
          <p:cNvPr id="74" name="Rectangle 22"/>
          <p:cNvSpPr>
            <a:spLocks noChangeArrowheads="1"/>
          </p:cNvSpPr>
          <p:nvPr/>
        </p:nvSpPr>
        <p:spPr bwMode="auto">
          <a:xfrm>
            <a:off x="1366303" y="611825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75" name="Rectangle 23"/>
          <p:cNvSpPr>
            <a:spLocks noChangeArrowheads="1"/>
          </p:cNvSpPr>
          <p:nvPr/>
        </p:nvSpPr>
        <p:spPr bwMode="auto">
          <a:xfrm>
            <a:off x="1652050" y="636907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3</a:t>
            </a:r>
            <a:endParaRPr kumimoji="0" lang="en-US" altLang="en-US" sz="3600" b="0" i="0" u="none" strike="noStrike" cap="none" normalizeH="0" baseline="0" dirty="0">
              <a:ln>
                <a:noFill/>
              </a:ln>
              <a:solidFill>
                <a:schemeClr val="tx1"/>
              </a:solidFill>
              <a:effectLst/>
              <a:latin typeface="Gill Sans Std"/>
            </a:endParaRPr>
          </a:p>
        </p:txBody>
      </p:sp>
      <p:sp>
        <p:nvSpPr>
          <p:cNvPr id="76" name="Rectangle 24"/>
          <p:cNvSpPr>
            <a:spLocks noChangeArrowheads="1"/>
          </p:cNvSpPr>
          <p:nvPr/>
        </p:nvSpPr>
        <p:spPr bwMode="auto">
          <a:xfrm>
            <a:off x="1366303" y="763908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77" name="Rectangle 25"/>
          <p:cNvSpPr>
            <a:spLocks noChangeArrowheads="1"/>
          </p:cNvSpPr>
          <p:nvPr/>
        </p:nvSpPr>
        <p:spPr bwMode="auto">
          <a:xfrm>
            <a:off x="1652050" y="788990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4</a:t>
            </a:r>
            <a:endParaRPr kumimoji="0" lang="en-US" altLang="en-US" sz="3600" b="0" i="0" u="none" strike="noStrike" cap="none" normalizeH="0" baseline="0" dirty="0">
              <a:ln>
                <a:noFill/>
              </a:ln>
              <a:solidFill>
                <a:schemeClr val="tx1"/>
              </a:solidFill>
              <a:effectLst/>
              <a:latin typeface="Gill Sans Std"/>
            </a:endParaRPr>
          </a:p>
        </p:txBody>
      </p:sp>
      <p:sp>
        <p:nvSpPr>
          <p:cNvPr id="78" name="Rectangle 26"/>
          <p:cNvSpPr>
            <a:spLocks noChangeArrowheads="1"/>
          </p:cNvSpPr>
          <p:nvPr/>
        </p:nvSpPr>
        <p:spPr bwMode="auto">
          <a:xfrm>
            <a:off x="12222563" y="2117735"/>
            <a:ext cx="377826"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79" name="Freeform 27"/>
          <p:cNvSpPr>
            <a:spLocks/>
          </p:cNvSpPr>
          <p:nvPr/>
        </p:nvSpPr>
        <p:spPr bwMode="auto">
          <a:xfrm>
            <a:off x="11816160"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0" name="Freeform 28"/>
          <p:cNvSpPr>
            <a:spLocks/>
          </p:cNvSpPr>
          <p:nvPr/>
        </p:nvSpPr>
        <p:spPr bwMode="auto">
          <a:xfrm>
            <a:off x="11816158" y="7283478"/>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1" name="Rectangle 29"/>
          <p:cNvSpPr>
            <a:spLocks noChangeArrowheads="1"/>
          </p:cNvSpPr>
          <p:nvPr/>
        </p:nvSpPr>
        <p:spPr bwMode="auto">
          <a:xfrm>
            <a:off x="12600389" y="7381902"/>
            <a:ext cx="3161358" cy="901704"/>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2" name="Freeform 30"/>
          <p:cNvSpPr>
            <a:spLocks/>
          </p:cNvSpPr>
          <p:nvPr/>
        </p:nvSpPr>
        <p:spPr bwMode="auto">
          <a:xfrm>
            <a:off x="11816160" y="2514611"/>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3" name="Freeform 31"/>
          <p:cNvSpPr>
            <a:spLocks/>
          </p:cNvSpPr>
          <p:nvPr/>
        </p:nvSpPr>
        <p:spPr bwMode="auto">
          <a:xfrm>
            <a:off x="11816158"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4" name="Rectangle 32"/>
          <p:cNvSpPr>
            <a:spLocks noChangeArrowheads="1"/>
          </p:cNvSpPr>
          <p:nvPr/>
        </p:nvSpPr>
        <p:spPr bwMode="auto">
          <a:xfrm>
            <a:off x="12600387" y="2784486"/>
            <a:ext cx="4080506" cy="898528"/>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5" name="Freeform 33"/>
          <p:cNvSpPr>
            <a:spLocks/>
          </p:cNvSpPr>
          <p:nvPr/>
        </p:nvSpPr>
        <p:spPr bwMode="auto">
          <a:xfrm>
            <a:off x="11816160" y="4054493"/>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6" name="Freeform 34"/>
          <p:cNvSpPr>
            <a:spLocks/>
          </p:cNvSpPr>
          <p:nvPr/>
        </p:nvSpPr>
        <p:spPr bwMode="auto">
          <a:xfrm>
            <a:off x="11816158" y="4225943"/>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7" name="Rectangle 35"/>
          <p:cNvSpPr>
            <a:spLocks noChangeArrowheads="1"/>
          </p:cNvSpPr>
          <p:nvPr/>
        </p:nvSpPr>
        <p:spPr bwMode="auto">
          <a:xfrm>
            <a:off x="12600387" y="4327540"/>
            <a:ext cx="4080506" cy="901704"/>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8" name="Freeform 36"/>
          <p:cNvSpPr>
            <a:spLocks/>
          </p:cNvSpPr>
          <p:nvPr/>
        </p:nvSpPr>
        <p:spPr bwMode="auto">
          <a:xfrm>
            <a:off x="11816160" y="5594373"/>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89" name="Freeform 37"/>
          <p:cNvSpPr>
            <a:spLocks/>
          </p:cNvSpPr>
          <p:nvPr/>
        </p:nvSpPr>
        <p:spPr bwMode="auto">
          <a:xfrm>
            <a:off x="11816158" y="5765823"/>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90" name="Rectangle 38"/>
          <p:cNvSpPr>
            <a:spLocks noChangeArrowheads="1"/>
          </p:cNvSpPr>
          <p:nvPr/>
        </p:nvSpPr>
        <p:spPr bwMode="auto">
          <a:xfrm>
            <a:off x="12600387" y="5870598"/>
            <a:ext cx="4080506" cy="898528"/>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91" name="Rectangle 39"/>
          <p:cNvSpPr>
            <a:spLocks noChangeArrowheads="1"/>
          </p:cNvSpPr>
          <p:nvPr/>
        </p:nvSpPr>
        <p:spPr bwMode="auto">
          <a:xfrm>
            <a:off x="11889183" y="2971813"/>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92" name="Rectangle 40"/>
          <p:cNvSpPr>
            <a:spLocks noChangeArrowheads="1"/>
          </p:cNvSpPr>
          <p:nvPr/>
        </p:nvSpPr>
        <p:spPr bwMode="auto">
          <a:xfrm>
            <a:off x="12174934" y="3222639"/>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5</a:t>
            </a:r>
            <a:endParaRPr kumimoji="0" lang="en-US" altLang="en-US" sz="3600" b="0" i="0" u="none" strike="noStrike" cap="none" normalizeH="0" baseline="0" dirty="0">
              <a:ln>
                <a:noFill/>
              </a:ln>
              <a:solidFill>
                <a:schemeClr val="tx1"/>
              </a:solidFill>
              <a:effectLst/>
              <a:latin typeface="Gill Sans Std"/>
            </a:endParaRPr>
          </a:p>
        </p:txBody>
      </p:sp>
      <p:sp>
        <p:nvSpPr>
          <p:cNvPr id="93" name="Rectangle 41"/>
          <p:cNvSpPr>
            <a:spLocks noChangeArrowheads="1"/>
          </p:cNvSpPr>
          <p:nvPr/>
        </p:nvSpPr>
        <p:spPr bwMode="auto">
          <a:xfrm>
            <a:off x="11889183" y="457836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94" name="Rectangle 42"/>
          <p:cNvSpPr>
            <a:spLocks noChangeArrowheads="1"/>
          </p:cNvSpPr>
          <p:nvPr/>
        </p:nvSpPr>
        <p:spPr bwMode="auto">
          <a:xfrm>
            <a:off x="12174934" y="482919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6</a:t>
            </a:r>
            <a:endParaRPr kumimoji="0" lang="en-US" altLang="en-US" sz="3600" b="0" i="0" u="none" strike="noStrike" cap="none" normalizeH="0" baseline="0" dirty="0">
              <a:ln>
                <a:noFill/>
              </a:ln>
              <a:solidFill>
                <a:schemeClr val="tx1"/>
              </a:solidFill>
              <a:effectLst/>
              <a:latin typeface="Gill Sans Std"/>
            </a:endParaRPr>
          </a:p>
        </p:txBody>
      </p:sp>
      <p:sp>
        <p:nvSpPr>
          <p:cNvPr id="95" name="Rectangle 43"/>
          <p:cNvSpPr>
            <a:spLocks noChangeArrowheads="1"/>
          </p:cNvSpPr>
          <p:nvPr/>
        </p:nvSpPr>
        <p:spPr bwMode="auto">
          <a:xfrm>
            <a:off x="11889183" y="611825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96" name="Rectangle 44"/>
          <p:cNvSpPr>
            <a:spLocks noChangeArrowheads="1"/>
          </p:cNvSpPr>
          <p:nvPr/>
        </p:nvSpPr>
        <p:spPr bwMode="auto">
          <a:xfrm>
            <a:off x="12174934" y="636907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7</a:t>
            </a:r>
            <a:endParaRPr kumimoji="0" lang="en-US" altLang="en-US" sz="3600" b="0" i="0" u="none" strike="noStrike" cap="none" normalizeH="0" baseline="0" dirty="0">
              <a:ln>
                <a:noFill/>
              </a:ln>
              <a:solidFill>
                <a:schemeClr val="tx1"/>
              </a:solidFill>
              <a:effectLst/>
              <a:latin typeface="Gill Sans Std"/>
            </a:endParaRPr>
          </a:p>
        </p:txBody>
      </p:sp>
      <p:sp>
        <p:nvSpPr>
          <p:cNvPr id="97" name="Rectangle 45"/>
          <p:cNvSpPr>
            <a:spLocks noChangeArrowheads="1"/>
          </p:cNvSpPr>
          <p:nvPr/>
        </p:nvSpPr>
        <p:spPr bwMode="auto">
          <a:xfrm>
            <a:off x="11889183" y="763908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Module</a:t>
            </a:r>
            <a:endParaRPr kumimoji="0" lang="en-US" altLang="en-US" sz="3600" b="0" i="0" u="none" strike="noStrike" cap="none" normalizeH="0" baseline="0" dirty="0">
              <a:ln>
                <a:noFill/>
              </a:ln>
              <a:solidFill>
                <a:schemeClr val="tx1"/>
              </a:solidFill>
              <a:effectLst/>
              <a:latin typeface="Gill Sans Std"/>
            </a:endParaRPr>
          </a:p>
        </p:txBody>
      </p:sp>
      <p:sp>
        <p:nvSpPr>
          <p:cNvPr id="98" name="Rectangle 46"/>
          <p:cNvSpPr>
            <a:spLocks noChangeArrowheads="1"/>
          </p:cNvSpPr>
          <p:nvPr/>
        </p:nvSpPr>
        <p:spPr bwMode="auto">
          <a:xfrm>
            <a:off x="12174934" y="788990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756"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Std"/>
              </a:rPr>
              <a:t>8</a:t>
            </a:r>
            <a:endParaRPr kumimoji="0" lang="en-US" altLang="en-US" sz="3600" b="0" i="0" u="none" strike="noStrike" cap="none" normalizeH="0" baseline="0" dirty="0">
              <a:ln>
                <a:noFill/>
              </a:ln>
              <a:solidFill>
                <a:schemeClr val="tx1"/>
              </a:solidFill>
              <a:effectLst/>
              <a:latin typeface="Gill Sans Std"/>
            </a:endParaRPr>
          </a:p>
        </p:txBody>
      </p:sp>
      <p:sp>
        <p:nvSpPr>
          <p:cNvPr id="99" name="Text Placeholder 43"/>
          <p:cNvSpPr>
            <a:spLocks noGrp="1"/>
          </p:cNvSpPr>
          <p:nvPr>
            <p:ph type="body" sz="quarter" idx="10" hasCustomPrompt="1"/>
          </p:nvPr>
        </p:nvSpPr>
        <p:spPr>
          <a:xfrm>
            <a:off x="2203947" y="288759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0" name="Text Placeholder 43"/>
          <p:cNvSpPr>
            <a:spLocks noGrp="1"/>
          </p:cNvSpPr>
          <p:nvPr>
            <p:ph type="body" sz="quarter" idx="11" hasCustomPrompt="1"/>
          </p:nvPr>
        </p:nvSpPr>
        <p:spPr>
          <a:xfrm>
            <a:off x="2203947" y="4453892"/>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1" name="Text Placeholder 43"/>
          <p:cNvSpPr>
            <a:spLocks noGrp="1"/>
          </p:cNvSpPr>
          <p:nvPr>
            <p:ph type="body" sz="quarter" idx="12" hasCustomPrompt="1"/>
          </p:nvPr>
        </p:nvSpPr>
        <p:spPr>
          <a:xfrm>
            <a:off x="2203947" y="6005494"/>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2" name="Text Placeholder 43"/>
          <p:cNvSpPr>
            <a:spLocks noGrp="1"/>
          </p:cNvSpPr>
          <p:nvPr>
            <p:ph type="body" sz="quarter" idx="13" hasCustomPrompt="1"/>
          </p:nvPr>
        </p:nvSpPr>
        <p:spPr>
          <a:xfrm>
            <a:off x="2203947" y="749140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3" name="Rectangle 8"/>
          <p:cNvSpPr>
            <a:spLocks noChangeArrowheads="1"/>
          </p:cNvSpPr>
          <p:nvPr/>
        </p:nvSpPr>
        <p:spPr bwMode="auto">
          <a:xfrm>
            <a:off x="12632136" y="7381902"/>
            <a:ext cx="4167872" cy="901704"/>
          </a:xfrm>
          <a:prstGeom prst="rect">
            <a:avLst/>
          </a:prstGeom>
          <a:solidFill>
            <a:srgbClr val="1B9ACC"/>
          </a:solidFill>
          <a:ln>
            <a:noFill/>
          </a:ln>
          <a:extLst/>
        </p:spPr>
        <p:txBody>
          <a:bodyPr vert="horz" wrap="square" lIns="182880" tIns="91440" rIns="182880" bIns="91440" numCol="1" anchor="t" anchorCtr="0" compatLnSpc="1">
            <a:prstTxWarp prst="textNoShape">
              <a:avLst/>
            </a:prstTxWarp>
          </a:bodyPr>
          <a:lstStyle/>
          <a:p>
            <a:endParaRPr lang="en-IN" sz="2600" dirty="0">
              <a:latin typeface="Gill Sans Std"/>
            </a:endParaRPr>
          </a:p>
        </p:txBody>
      </p:sp>
      <p:sp>
        <p:nvSpPr>
          <p:cNvPr id="104" name="Text Placeholder 43"/>
          <p:cNvSpPr>
            <a:spLocks noGrp="1"/>
          </p:cNvSpPr>
          <p:nvPr>
            <p:ph type="body" sz="quarter" idx="14" hasCustomPrompt="1"/>
          </p:nvPr>
        </p:nvSpPr>
        <p:spPr>
          <a:xfrm>
            <a:off x="12758580" y="2887590"/>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5" name="Text Placeholder 43"/>
          <p:cNvSpPr>
            <a:spLocks noGrp="1"/>
          </p:cNvSpPr>
          <p:nvPr>
            <p:ph type="body" sz="quarter" idx="15" hasCustomPrompt="1"/>
          </p:nvPr>
        </p:nvSpPr>
        <p:spPr>
          <a:xfrm>
            <a:off x="12758580" y="4453892"/>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6" name="Text Placeholder 43"/>
          <p:cNvSpPr>
            <a:spLocks noGrp="1"/>
          </p:cNvSpPr>
          <p:nvPr>
            <p:ph type="body" sz="quarter" idx="16" hasCustomPrompt="1"/>
          </p:nvPr>
        </p:nvSpPr>
        <p:spPr>
          <a:xfrm>
            <a:off x="12758580" y="6005494"/>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7" name="Text Placeholder 43"/>
          <p:cNvSpPr>
            <a:spLocks noGrp="1"/>
          </p:cNvSpPr>
          <p:nvPr>
            <p:ph type="body" sz="quarter" idx="17" hasCustomPrompt="1"/>
          </p:nvPr>
        </p:nvSpPr>
        <p:spPr>
          <a:xfrm>
            <a:off x="12758580" y="7491400"/>
            <a:ext cx="3730236" cy="588188"/>
          </a:xfrm>
        </p:spPr>
        <p:txBody>
          <a:bodyPr/>
          <a:lstStyle>
            <a:lvl1pPr algn="ctr">
              <a:defRPr sz="2400">
                <a:solidFill>
                  <a:schemeClr val="bg1"/>
                </a:solidFill>
              </a:defRPr>
            </a:lvl1pPr>
          </a:lstStyle>
          <a:p>
            <a:pPr lvl="0"/>
            <a:r>
              <a:rPr lang="en-US" dirty="0"/>
              <a:t>Add Title here</a:t>
            </a:r>
            <a:endParaRPr lang="en-IN"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490" y="2084379"/>
            <a:ext cx="3896144" cy="6902246"/>
          </a:xfrm>
          <a:prstGeom prst="rect">
            <a:avLst/>
          </a:prstGeom>
        </p:spPr>
      </p:pic>
    </p:spTree>
    <p:custDataLst>
      <p:tags r:id="rId1"/>
    </p:custDataLst>
    <p:extLst>
      <p:ext uri="{BB962C8B-B14F-4D97-AF65-F5344CB8AC3E}">
        <p14:creationId xmlns:p14="http://schemas.microsoft.com/office/powerpoint/2010/main" val="635617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bjectives1">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600"/>
            </a:lvl1pPr>
          </a:lstStyle>
          <a:p>
            <a:pPr lvl="0"/>
            <a:r>
              <a:rPr lang="en-US" dirty="0"/>
              <a:t>Objectives</a:t>
            </a:r>
          </a:p>
        </p:txBody>
      </p:sp>
      <p:sp>
        <p:nvSpPr>
          <p:cNvPr id="8" name="Text Placeholder 7"/>
          <p:cNvSpPr>
            <a:spLocks noGrp="1"/>
          </p:cNvSpPr>
          <p:nvPr>
            <p:ph type="body" sz="quarter" idx="10" hasCustomPrompt="1"/>
          </p:nvPr>
        </p:nvSpPr>
        <p:spPr>
          <a:xfrm>
            <a:off x="933453" y="1773211"/>
            <a:ext cx="9650710" cy="6495782"/>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8179" y="4036227"/>
            <a:ext cx="6381710" cy="4232766"/>
          </a:xfrm>
          <a:prstGeom prst="rect">
            <a:avLst/>
          </a:prstGeom>
        </p:spPr>
      </p:pic>
    </p:spTree>
    <p:custDataLst>
      <p:tags r:id="rId1"/>
    </p:custDataLst>
    <p:extLst>
      <p:ext uri="{BB962C8B-B14F-4D97-AF65-F5344CB8AC3E}">
        <p14:creationId xmlns:p14="http://schemas.microsoft.com/office/powerpoint/2010/main" val="326530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bjectives2">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600"/>
            </a:lvl1pPr>
          </a:lstStyle>
          <a:p>
            <a:pPr lvl="0"/>
            <a:r>
              <a:rPr lang="en-US" dirty="0"/>
              <a:t>Objectives</a:t>
            </a:r>
          </a:p>
        </p:txBody>
      </p:sp>
      <p:sp>
        <p:nvSpPr>
          <p:cNvPr id="8" name="Text Placeholder 7"/>
          <p:cNvSpPr>
            <a:spLocks noGrp="1"/>
          </p:cNvSpPr>
          <p:nvPr>
            <p:ph type="body" sz="quarter" idx="10" hasCustomPrompt="1"/>
          </p:nvPr>
        </p:nvSpPr>
        <p:spPr>
          <a:xfrm>
            <a:off x="933453" y="1762297"/>
            <a:ext cx="9650710" cy="6623050"/>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6370" y="3225945"/>
            <a:ext cx="3744416" cy="5152198"/>
          </a:xfrm>
          <a:prstGeom prst="rect">
            <a:avLst/>
          </a:prstGeom>
        </p:spPr>
      </p:pic>
    </p:spTree>
    <p:custDataLst>
      <p:tags r:id="rId1"/>
    </p:custDataLst>
    <p:extLst>
      <p:ext uri="{BB962C8B-B14F-4D97-AF65-F5344CB8AC3E}">
        <p14:creationId xmlns:p14="http://schemas.microsoft.com/office/powerpoint/2010/main" val="3516136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600"/>
            </a:lvl1pPr>
          </a:lstStyle>
          <a:p>
            <a:pPr lvl="0"/>
            <a:r>
              <a:rPr lang="en-US" dirty="0"/>
              <a:t>Summary</a:t>
            </a:r>
          </a:p>
        </p:txBody>
      </p:sp>
      <p:sp>
        <p:nvSpPr>
          <p:cNvPr id="8" name="Text Placeholder 7"/>
          <p:cNvSpPr>
            <a:spLocks noGrp="1"/>
          </p:cNvSpPr>
          <p:nvPr>
            <p:ph type="body" sz="quarter" idx="10" hasCustomPrompt="1"/>
          </p:nvPr>
        </p:nvSpPr>
        <p:spPr>
          <a:xfrm>
            <a:off x="933453" y="1761771"/>
            <a:ext cx="9650710" cy="6623050"/>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62" y="4128479"/>
            <a:ext cx="6003684" cy="4256342"/>
          </a:xfrm>
          <a:prstGeom prst="rect">
            <a:avLst/>
          </a:prstGeom>
        </p:spPr>
      </p:pic>
    </p:spTree>
    <p:custDataLst>
      <p:tags r:id="rId1"/>
    </p:custDataLst>
    <p:extLst>
      <p:ext uri="{BB962C8B-B14F-4D97-AF65-F5344CB8AC3E}">
        <p14:creationId xmlns:p14="http://schemas.microsoft.com/office/powerpoint/2010/main" val="246915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933450" y="1761771"/>
            <a:ext cx="16421100" cy="6623050"/>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Tree>
    <p:custDataLst>
      <p:tags r:id="rId1"/>
    </p:custDataLst>
    <p:extLst>
      <p:ext uri="{BB962C8B-B14F-4D97-AF65-F5344CB8AC3E}">
        <p14:creationId xmlns:p14="http://schemas.microsoft.com/office/powerpoint/2010/main" val="1947200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ragraph">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933450" y="1761770"/>
            <a:ext cx="16421100" cy="5563910"/>
          </a:xfrm>
        </p:spPr>
        <p:txBody>
          <a:bodyPr/>
          <a:lstStyle>
            <a:lvl1pPr marL="0" marR="0" indent="0" algn="l" defTabSz="457108"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lvl1pPr>
          </a:lstStyle>
          <a:p>
            <a:pPr lvl="0"/>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08"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08"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p:txBody>
      </p:sp>
    </p:spTree>
    <p:custDataLst>
      <p:tags r:id="rId1"/>
    </p:custDataLst>
    <p:extLst>
      <p:ext uri="{BB962C8B-B14F-4D97-AF65-F5344CB8AC3E}">
        <p14:creationId xmlns:p14="http://schemas.microsoft.com/office/powerpoint/2010/main" val="2741551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ssignments">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r>
              <a:rPr lang="en-US" dirty="0"/>
              <a:t>Assignment</a:t>
            </a:r>
          </a:p>
        </p:txBody>
      </p:sp>
      <p:sp>
        <p:nvSpPr>
          <p:cNvPr id="4" name="Text Placeholder 7"/>
          <p:cNvSpPr>
            <a:spLocks noGrp="1"/>
          </p:cNvSpPr>
          <p:nvPr>
            <p:ph type="body" sz="quarter" idx="10" hasCustomPrompt="1"/>
          </p:nvPr>
        </p:nvSpPr>
        <p:spPr>
          <a:xfrm>
            <a:off x="933450" y="1761768"/>
            <a:ext cx="16421100" cy="3983990"/>
          </a:xfrm>
        </p:spPr>
        <p:txBody>
          <a:bodyPr/>
          <a:lstStyle>
            <a:lvl1pPr marL="0" marR="0" indent="0" algn="l" defTabSz="457108"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lvl1pPr>
          </a:lstStyle>
          <a:p>
            <a:pPr>
              <a:lnSpc>
                <a:spcPct val="150000"/>
              </a:lnSpc>
            </a:pPr>
            <a:r>
              <a:rPr lang="en-IN" sz="2800" dirty="0"/>
              <a:t>Q1:</a:t>
            </a:r>
            <a:r>
              <a:rPr lang="en-IN" sz="2800" b="0" dirty="0"/>
              <a:t>  Add Text here, Add Text here, Add Text here, Add Text here, Add Text here, Add Text here,</a:t>
            </a:r>
          </a:p>
          <a:p>
            <a:pPr marL="0" marR="0" lvl="0" indent="0" algn="l" defTabSz="457108"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       Add Text here, Add Text here, Add Text here, Add Text here, Add Text here, Add Text here,</a:t>
            </a:r>
          </a:p>
          <a:p>
            <a:pPr marL="0" marR="0" lvl="0" indent="0" algn="l" defTabSz="457108"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08"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08"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p:txBody>
      </p:sp>
    </p:spTree>
    <p:custDataLst>
      <p:tags r:id="rId1"/>
    </p:custDataLst>
    <p:extLst>
      <p:ext uri="{BB962C8B-B14F-4D97-AF65-F5344CB8AC3E}">
        <p14:creationId xmlns:p14="http://schemas.microsoft.com/office/powerpoint/2010/main" val="1351989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Slide1">
    <p:bg>
      <p:bgPr>
        <a:solidFill>
          <a:srgbClr val="DCE3E4"/>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grpSp>
        <p:nvGrpSpPr>
          <p:cNvPr id="2" name="Group 1"/>
          <p:cNvGrpSpPr/>
          <p:nvPr userDrawn="1"/>
        </p:nvGrpSpPr>
        <p:grpSpPr>
          <a:xfrm>
            <a:off x="14630405" y="9620"/>
            <a:ext cx="2486026" cy="3098509"/>
            <a:chOff x="9753602" y="6412"/>
            <a:chExt cx="1657351" cy="2065673"/>
          </a:xfrm>
        </p:grpSpPr>
        <p:sp>
          <p:nvSpPr>
            <p:cNvPr id="4" name="Title_Gray_Number"/>
            <p:cNvSpPr>
              <a:spLocks noChangeArrowheads="1"/>
            </p:cNvSpPr>
            <p:nvPr/>
          </p:nvSpPr>
          <p:spPr bwMode="gray">
            <a:xfrm>
              <a:off x="9753602" y="6412"/>
              <a:ext cx="1657351" cy="1453956"/>
            </a:xfrm>
            <a:prstGeom prst="rect">
              <a:avLst/>
            </a:prstGeom>
            <a:solidFill>
              <a:srgbClr val="095A82"/>
            </a:solidFill>
            <a:ln w="9525">
              <a:noFill/>
              <a:miter lim="800000"/>
              <a:headEnd/>
              <a:tailEnd/>
            </a:ln>
          </p:spPr>
          <p:txBody>
            <a:bodyPr lIns="16931" tIns="16931" rIns="16931" bIns="16931"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13950" b="1" dirty="0">
                <a:solidFill>
                  <a:srgbClr val="DCE3E4"/>
                </a:solidFill>
                <a:latin typeface="Gill Sans Std"/>
                <a:cs typeface="Calibri" pitchFamily="34" charset="0"/>
              </a:endParaRPr>
            </a:p>
          </p:txBody>
        </p:sp>
        <p:grpSp>
          <p:nvGrpSpPr>
            <p:cNvPr id="13" name="Flag Bottom"/>
            <p:cNvGrpSpPr>
              <a:grpSpLocks/>
            </p:cNvGrpSpPr>
            <p:nvPr/>
          </p:nvGrpSpPr>
          <p:grpSpPr bwMode="auto">
            <a:xfrm>
              <a:off x="9753602" y="1420152"/>
              <a:ext cx="1657351" cy="651933"/>
              <a:chOff x="6948488" y="1524000"/>
              <a:chExt cx="1609725" cy="653144"/>
            </a:xfrm>
            <a:solidFill>
              <a:srgbClr val="095A82"/>
            </a:solidFill>
          </p:grpSpPr>
          <p:sp>
            <p:nvSpPr>
              <p:cNvPr id="14" name="Right Triangle 13"/>
              <p:cNvSpPr/>
              <p:nvPr userDrawn="1"/>
            </p:nvSpPr>
            <p:spPr bwMode="auto">
              <a:xfrm flipV="1">
                <a:off x="6948488"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sp>
            <p:nvSpPr>
              <p:cNvPr id="15" name="Right Triangle 14"/>
              <p:cNvSpPr/>
              <p:nvPr userDrawn="1"/>
            </p:nvSpPr>
            <p:spPr bwMode="auto">
              <a:xfrm flipH="1" flipV="1">
                <a:off x="7698871"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grpSp>
      <p:sp>
        <p:nvSpPr>
          <p:cNvPr id="276483" name="Default_Title"/>
          <p:cNvSpPr>
            <a:spLocks noGrp="1" noChangeArrowheads="1"/>
          </p:cNvSpPr>
          <p:nvPr>
            <p:ph type="ctrTitle" hasCustomPrompt="1"/>
          </p:nvPr>
        </p:nvSpPr>
        <p:spPr>
          <a:xfrm>
            <a:off x="1408176" y="4751400"/>
            <a:ext cx="15471648" cy="1042416"/>
          </a:xfrm>
        </p:spPr>
        <p:txBody>
          <a:bodyPr anchor="b"/>
          <a:lstStyle>
            <a:lvl1pPr algn="ctr">
              <a:spcBef>
                <a:spcPct val="0"/>
              </a:spcBef>
              <a:defRPr sz="7200" baseline="0">
                <a:solidFill>
                  <a:schemeClr val="tx1"/>
                </a:solidFill>
              </a:defRPr>
            </a:lvl1pPr>
          </a:lstStyle>
          <a:p>
            <a:r>
              <a:rPr lang="en-US" dirty="0"/>
              <a:t>Add Topic/Demo Name</a:t>
            </a:r>
          </a:p>
        </p:txBody>
      </p:sp>
      <p:sp>
        <p:nvSpPr>
          <p:cNvPr id="18" name="Slide_Copyright"/>
          <p:cNvSpPr>
            <a:spLocks noChangeArrowheads="1"/>
          </p:cNvSpPr>
          <p:nvPr/>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Std"/>
                <a:cs typeface="+mn-cs"/>
              </a:rPr>
              <a:t>Copyright ©, edureka and/or its affiliates. All rights reserved.</a:t>
            </a:r>
          </a:p>
        </p:txBody>
      </p:sp>
      <p:sp>
        <p:nvSpPr>
          <p:cNvPr id="24" name="Rectangle 23"/>
          <p:cNvSpPr/>
          <p:nvPr userDrawn="1"/>
        </p:nvSpPr>
        <p:spPr bwMode="auto">
          <a:xfrm>
            <a:off x="1060704" y="9454856"/>
            <a:ext cx="2275304" cy="832144"/>
          </a:xfrm>
          <a:prstGeom prst="rect">
            <a:avLst/>
          </a:prstGeom>
          <a:solidFill>
            <a:srgbClr val="095A82"/>
          </a:solidFill>
          <a:ln w="952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AE2307F-0740-4C21-B522-32E5BD1D65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57995" y="309057"/>
            <a:ext cx="1430842" cy="1880870"/>
          </a:xfrm>
          <a:prstGeom prst="rect">
            <a:avLst/>
          </a:prstGeom>
        </p:spPr>
      </p:pic>
    </p:spTree>
    <p:extLst>
      <p:ext uri="{BB962C8B-B14F-4D97-AF65-F5344CB8AC3E}">
        <p14:creationId xmlns:p14="http://schemas.microsoft.com/office/powerpoint/2010/main" val="1651043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8" y="1751548"/>
            <a:ext cx="16422624" cy="2678640"/>
          </a:xfrm>
        </p:spPr>
        <p:txBody>
          <a:bodyPr/>
          <a:lstStyle>
            <a:lvl1pPr>
              <a:defRPr sz="2800"/>
            </a:lvl1pPr>
            <a:lvl2pPr>
              <a:buClr>
                <a:srgbClr val="095A82"/>
              </a:buClr>
              <a:buFont typeface="+mj-lt"/>
              <a:buAutoNum type="arabicPeriod"/>
              <a:defRPr sz="2800"/>
            </a:lvl2pPr>
            <a:lvl3pPr marL="1920192" indent="-548626">
              <a:defRPr sz="2800"/>
            </a:lvl3pPr>
            <a:lvl4pPr>
              <a:defRPr sz="2400"/>
            </a:lvl4pPr>
            <a:lvl5pPr>
              <a:defRPr sz="2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424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a:t>Click to edit Master title style</a:t>
            </a:r>
            <a:endParaRPr lang="en-US" dirty="0"/>
          </a:p>
        </p:txBody>
      </p:sp>
      <p:sp>
        <p:nvSpPr>
          <p:cNvPr id="3" name="Content Placeholder 2"/>
          <p:cNvSpPr>
            <a:spLocks noGrp="1"/>
          </p:cNvSpPr>
          <p:nvPr>
            <p:ph idx="1"/>
          </p:nvPr>
        </p:nvSpPr>
        <p:spPr>
          <a:xfrm>
            <a:off x="932688" y="1740993"/>
            <a:ext cx="16422624" cy="2682430"/>
          </a:xfrm>
        </p:spPr>
        <p:txBody>
          <a:bodyPr/>
          <a:lstStyle>
            <a:lvl1pPr>
              <a:defRPr sz="2800"/>
            </a:lvl1pPr>
            <a:lvl2pPr>
              <a:buFont typeface="+mj-lt"/>
              <a:buAutoNum type="arabicPeriod"/>
              <a:defRPr sz="2800"/>
            </a:lvl2pPr>
            <a:lvl3pPr marL="1920192" indent="-548626">
              <a:buFont typeface="+mj-lt"/>
              <a:buAutoNum type="alphaLcPeriod"/>
              <a:defRPr sz="2800"/>
            </a:lvl3pPr>
            <a:lvl4pPr>
              <a:defRPr sz="2400"/>
            </a:lvl4pPr>
            <a:lvl5pPr>
              <a:defRPr sz="2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244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688" y="1763222"/>
            <a:ext cx="16422624" cy="1325136"/>
          </a:xfrm>
        </p:spPr>
        <p:txBody>
          <a:bodyPr/>
          <a:lstStyle>
            <a:lvl1pPr marL="671494" indent="-685784">
              <a:buClr>
                <a:srgbClr val="095A82"/>
              </a:buClr>
              <a:buFont typeface="+mj-lt"/>
              <a:buAutoNum type="arabicPeriod"/>
              <a:defRPr sz="2800"/>
            </a:lvl1pPr>
            <a:lvl2pPr marL="1223970" indent="-548626">
              <a:buClr>
                <a:srgbClr val="095A82"/>
              </a:buClr>
              <a:buFont typeface="+mj-lt"/>
              <a:buAutoNum type="alphaLcPeriod"/>
              <a:defRPr sz="2800"/>
            </a:lvl2pPr>
            <a:lvl3pPr>
              <a:buNone/>
              <a:defRPr/>
            </a:lvl3pPr>
          </a:lstStyle>
          <a:p>
            <a:pPr lvl="0"/>
            <a:r>
              <a:rPr lang="en-US"/>
              <a:t>Edit Master text styles</a:t>
            </a:r>
          </a:p>
          <a:p>
            <a:pPr lvl="1"/>
            <a:r>
              <a:rPr lang="en-US"/>
              <a:t>Second level</a:t>
            </a:r>
          </a:p>
        </p:txBody>
      </p:sp>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p:nvGrpSpPr>
        <p:grpSpPr>
          <a:xfrm>
            <a:off x="16232444" y="-2117311"/>
            <a:ext cx="1440556" cy="3624424"/>
            <a:chOff x="10818812" y="-1278734"/>
            <a:chExt cx="960120" cy="2416281"/>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08">
                <a:spcBef>
                  <a:spcPct val="20000"/>
                </a:spcBef>
                <a:buClr>
                  <a:srgbClr val="FF0000"/>
                </a:buClr>
                <a:buFont typeface="Arial" charset="0"/>
                <a:buNone/>
              </a:pPr>
              <a:endParaRPr lang="en-US" sz="2600" dirty="0">
                <a:latin typeface="Gill Sans Std"/>
              </a:endParaRPr>
            </a:p>
          </p:txBody>
        </p:sp>
        <p:sp>
          <p:nvSpPr>
            <p:cNvPr id="16" name="Title_Gray_Number"/>
            <p:cNvSpPr>
              <a:spLocks noChangeArrowheads="1"/>
            </p:cNvSpPr>
            <p:nvPr/>
          </p:nvSpPr>
          <p:spPr bwMode="gray">
            <a:xfrm>
              <a:off x="10818812" y="-1278734"/>
              <a:ext cx="960120" cy="2063811"/>
            </a:xfrm>
            <a:prstGeom prst="rect">
              <a:avLst/>
            </a:prstGeom>
            <a:solidFill>
              <a:srgbClr val="DCE3E4"/>
            </a:solidFill>
            <a:ln w="9525">
              <a:noFill/>
              <a:miter lim="800000"/>
              <a:headEnd/>
              <a:tailEnd/>
            </a:ln>
          </p:spPr>
          <p:txBody>
            <a:bodyPr lIns="12700" tIns="12700" rIns="12700" bIns="12700" anchor="b">
              <a:spAutoFit/>
            </a:bodyPr>
            <a:lstStyle/>
            <a:p>
              <a:pPr algn="ctr" defTabSz="457108">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246995" y="-332453"/>
            <a:ext cx="1331069" cy="1569628"/>
          </a:xfrm>
          <a:prstGeom prst="rect">
            <a:avLst/>
          </a:prstGeom>
          <a:noFill/>
          <a:ln w="9525">
            <a:noFill/>
            <a:miter lim="800000"/>
            <a:headEnd/>
            <a:tailEnd/>
          </a:ln>
        </p:spPr>
        <p:txBody>
          <a:bodyPr wrap="none" lIns="182848" tIns="91424" rIns="182848" bIns="91424">
            <a:spAutoFit/>
          </a:bodyPr>
          <a:lstStyle/>
          <a:p>
            <a:pPr algn="ctr"/>
            <a:r>
              <a:rPr lang="en-US" sz="9000" dirty="0">
                <a:solidFill>
                  <a:srgbClr val="095A82"/>
                </a:solidFill>
                <a:latin typeface="Arial Black" pitchFamily="34" charset="0"/>
              </a:rPr>
              <a:t>Q</a:t>
            </a:r>
          </a:p>
        </p:txBody>
      </p:sp>
    </p:spTree>
    <p:custDataLst>
      <p:tags r:id="rId1"/>
    </p:custDataLst>
    <p:extLst>
      <p:ext uri="{BB962C8B-B14F-4D97-AF65-F5344CB8AC3E}">
        <p14:creationId xmlns:p14="http://schemas.microsoft.com/office/powerpoint/2010/main" val="2563158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a:t>Click to edit Master title style</a:t>
            </a:r>
            <a:endParaRPr lang="en-US" dirty="0"/>
          </a:p>
        </p:txBody>
      </p:sp>
      <p:grpSp>
        <p:nvGrpSpPr>
          <p:cNvPr id="8" name="Group 7"/>
          <p:cNvGrpSpPr/>
          <p:nvPr/>
        </p:nvGrpSpPr>
        <p:grpSpPr>
          <a:xfrm>
            <a:off x="16232444" y="-2117311"/>
            <a:ext cx="1440556" cy="3624424"/>
            <a:chOff x="10818812" y="-1278734"/>
            <a:chExt cx="960120" cy="2416281"/>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08">
                <a:spcBef>
                  <a:spcPct val="20000"/>
                </a:spcBef>
                <a:buClr>
                  <a:srgbClr val="FF0000"/>
                </a:buClr>
                <a:buFont typeface="Arial" charset="0"/>
                <a:buNone/>
              </a:pPr>
              <a:endParaRPr lang="en-US" sz="2600" dirty="0">
                <a:latin typeface="Gill Sans Std"/>
              </a:endParaRPr>
            </a:p>
          </p:txBody>
        </p:sp>
        <p:sp>
          <p:nvSpPr>
            <p:cNvPr id="16" name="Title_Gray_Number"/>
            <p:cNvSpPr>
              <a:spLocks noChangeArrowheads="1"/>
            </p:cNvSpPr>
            <p:nvPr/>
          </p:nvSpPr>
          <p:spPr bwMode="gray">
            <a:xfrm>
              <a:off x="10818812" y="-1278734"/>
              <a:ext cx="960120" cy="2063811"/>
            </a:xfrm>
            <a:prstGeom prst="rect">
              <a:avLst/>
            </a:prstGeom>
            <a:solidFill>
              <a:srgbClr val="DCE3E4"/>
            </a:solidFill>
            <a:ln w="9525">
              <a:noFill/>
              <a:miter lim="800000"/>
              <a:headEnd/>
              <a:tailEnd/>
            </a:ln>
          </p:spPr>
          <p:txBody>
            <a:bodyPr lIns="12700" tIns="12700" rIns="12700" bIns="12700" anchor="b">
              <a:spAutoFit/>
            </a:bodyPr>
            <a:lstStyle/>
            <a:p>
              <a:pPr algn="ctr" defTabSz="457108">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279051" y="-332453"/>
            <a:ext cx="1266949" cy="1569628"/>
          </a:xfrm>
          <a:prstGeom prst="rect">
            <a:avLst/>
          </a:prstGeom>
          <a:noFill/>
          <a:ln w="9525">
            <a:noFill/>
            <a:miter lim="800000"/>
            <a:headEnd/>
            <a:tailEnd/>
          </a:ln>
        </p:spPr>
        <p:txBody>
          <a:bodyPr wrap="none" lIns="182848" tIns="91424" rIns="182848" bIns="91424">
            <a:spAutoFit/>
          </a:bodyPr>
          <a:lstStyle/>
          <a:p>
            <a:pPr algn="ctr"/>
            <a:r>
              <a:rPr lang="en-US" sz="9000" dirty="0">
                <a:solidFill>
                  <a:srgbClr val="095A82"/>
                </a:solidFill>
                <a:latin typeface="Arial Black" pitchFamily="34" charset="0"/>
              </a:rPr>
              <a:t>A</a:t>
            </a:r>
          </a:p>
        </p:txBody>
      </p:sp>
      <p:sp>
        <p:nvSpPr>
          <p:cNvPr id="9" name="Content Placeholder 2"/>
          <p:cNvSpPr>
            <a:spLocks noGrp="1"/>
          </p:cNvSpPr>
          <p:nvPr>
            <p:ph idx="1"/>
          </p:nvPr>
        </p:nvSpPr>
        <p:spPr>
          <a:xfrm>
            <a:off x="932688" y="1763222"/>
            <a:ext cx="16422624" cy="1325136"/>
          </a:xfrm>
        </p:spPr>
        <p:txBody>
          <a:bodyPr/>
          <a:lstStyle>
            <a:lvl1pPr marL="671494" indent="-685784">
              <a:buClr>
                <a:srgbClr val="095A82"/>
              </a:buClr>
              <a:buFont typeface="+mj-lt"/>
              <a:buAutoNum type="arabicPeriod"/>
              <a:defRPr sz="2800"/>
            </a:lvl1pPr>
            <a:lvl2pPr marL="1223970" indent="-548626">
              <a:buClr>
                <a:srgbClr val="095A82"/>
              </a:buClr>
              <a:buFont typeface="+mj-lt"/>
              <a:buAutoNum type="alphaLcPeriod"/>
              <a:defRPr sz="2800"/>
            </a:lvl2pPr>
            <a:lvl3pPr>
              <a:buNone/>
              <a:defRPr/>
            </a:lvl3pPr>
          </a:lstStyle>
          <a:p>
            <a:pPr lvl="0"/>
            <a:r>
              <a:rPr lang="en-US"/>
              <a:t>Edit Master text styles</a:t>
            </a:r>
          </a:p>
          <a:p>
            <a:pPr lvl="1"/>
            <a:r>
              <a:rPr lang="en-US"/>
              <a:t>Second level</a:t>
            </a:r>
          </a:p>
        </p:txBody>
      </p:sp>
    </p:spTree>
    <p:custDataLst>
      <p:tags r:id="rId1"/>
    </p:custDataLst>
    <p:extLst>
      <p:ext uri="{BB962C8B-B14F-4D97-AF65-F5344CB8AC3E}">
        <p14:creationId xmlns:p14="http://schemas.microsoft.com/office/powerpoint/2010/main" val="3400365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a:t>Click to edit Master title style</a:t>
            </a:r>
            <a:endParaRPr lang="en-US" dirty="0"/>
          </a:p>
        </p:txBody>
      </p:sp>
    </p:spTree>
    <p:extLst>
      <p:ext uri="{BB962C8B-B14F-4D97-AF65-F5344CB8AC3E}">
        <p14:creationId xmlns:p14="http://schemas.microsoft.com/office/powerpoint/2010/main" val="521519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8" y="1740993"/>
            <a:ext cx="7906512"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9448800" y="1740993"/>
            <a:ext cx="8077200"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276902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91" y="1730214"/>
            <a:ext cx="4743466" cy="2399276"/>
          </a:xfrm>
        </p:spPr>
        <p:txBody>
          <a:bodyPr/>
          <a:lstStyle>
            <a:lvl1pPr>
              <a:defRPr sz="2400"/>
            </a:lvl1pPr>
            <a:lvl2pPr marL="692014" indent="-463456">
              <a:defRPr sz="2400"/>
            </a:lvl2pPr>
            <a:lvl3pPr marL="1136424" indent="-450760">
              <a:defRPr sz="2200"/>
            </a:lvl3pPr>
            <a:lvl4pPr marL="1596708" indent="-460284">
              <a:defRPr sz="2200"/>
            </a:lvl4pPr>
            <a:lvl5pPr marL="2060164" indent="-463456">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6777159" y="1733166"/>
            <a:ext cx="4743466" cy="2399276"/>
          </a:xfrm>
        </p:spPr>
        <p:txBody>
          <a:bodyPr/>
          <a:lstStyle>
            <a:lvl1pPr>
              <a:defRPr sz="2400"/>
            </a:lvl1pPr>
            <a:lvl2pPr marL="685664" indent="-457108">
              <a:defRPr sz="2400"/>
            </a:lvl2pPr>
            <a:lvl3pPr marL="1136424" indent="-450760">
              <a:defRPr sz="2200"/>
            </a:lvl3pPr>
            <a:lvl4pPr marL="1596708" indent="-460284">
              <a:defRPr sz="2200"/>
            </a:lvl4pPr>
            <a:lvl5pPr marL="2060164" indent="-463456">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7" y="1736112"/>
            <a:ext cx="4743466" cy="2399276"/>
          </a:xfrm>
        </p:spPr>
        <p:txBody>
          <a:bodyPr/>
          <a:lstStyle>
            <a:lvl1pPr>
              <a:defRPr sz="2400"/>
            </a:lvl1pPr>
            <a:lvl2pPr marL="685664" indent="-457108">
              <a:defRPr sz="2400"/>
            </a:lvl2pPr>
            <a:lvl3pPr marL="1136424" indent="-450760">
              <a:defRPr sz="2200"/>
            </a:lvl3pPr>
            <a:lvl4pPr marL="1596708" indent="-460284">
              <a:defRPr sz="2200"/>
            </a:lvl4pPr>
            <a:lvl5pPr marL="2060164" indent="-463456">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4158882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Slide1">
    <p:spTree>
      <p:nvGrpSpPr>
        <p:cNvPr id="1" name=""/>
        <p:cNvGrpSpPr/>
        <p:nvPr/>
      </p:nvGrpSpPr>
      <p:grpSpPr>
        <a:xfrm>
          <a:off x="0" y="0"/>
          <a:ext cx="0" cy="0"/>
          <a:chOff x="0" y="0"/>
          <a:chExt cx="0" cy="0"/>
        </a:xfrm>
      </p:grpSpPr>
      <p:sp>
        <p:nvSpPr>
          <p:cNvPr id="2" name="Title 1"/>
          <p:cNvSpPr>
            <a:spLocks noGrp="1"/>
          </p:cNvSpPr>
          <p:nvPr>
            <p:ph type="title"/>
          </p:nvPr>
        </p:nvSpPr>
        <p:spPr>
          <a:xfrm>
            <a:off x="933450" y="685805"/>
            <a:ext cx="16421100" cy="746122"/>
          </a:xfrm>
        </p:spPr>
        <p:txBody>
          <a:bodyPr/>
          <a:lstStyle/>
          <a:p>
            <a:r>
              <a:rPr lang="en-US"/>
              <a:t>Click to edit Master title style</a:t>
            </a:r>
            <a:endParaRPr lang="en-US" dirty="0"/>
          </a:p>
        </p:txBody>
      </p:sp>
      <p:sp>
        <p:nvSpPr>
          <p:cNvPr id="4" name="Rectangle 3"/>
          <p:cNvSpPr/>
          <p:nvPr/>
        </p:nvSpPr>
        <p:spPr bwMode="auto">
          <a:xfrm>
            <a:off x="933453" y="1745787"/>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1" name="Rectangle 20"/>
          <p:cNvSpPr/>
          <p:nvPr/>
        </p:nvSpPr>
        <p:spPr bwMode="auto">
          <a:xfrm>
            <a:off x="9144003" y="5658597"/>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3" name="Text Placeholder 22"/>
          <p:cNvSpPr>
            <a:spLocks noGrp="1"/>
          </p:cNvSpPr>
          <p:nvPr>
            <p:ph type="body" sz="quarter" idx="10"/>
          </p:nvPr>
        </p:nvSpPr>
        <p:spPr>
          <a:xfrm>
            <a:off x="9432035" y="2119167"/>
            <a:ext cx="7922518" cy="2682430"/>
          </a:xfrm>
        </p:spPr>
        <p:txBody>
          <a:bodyPr/>
          <a:lstStyle>
            <a:lvl1pPr>
              <a:defRPr b="1">
                <a:solidFill>
                  <a:srgbClr val="F29C1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Text Placeholder 22"/>
          <p:cNvSpPr>
            <a:spLocks noGrp="1"/>
          </p:cNvSpPr>
          <p:nvPr>
            <p:ph type="body" sz="quarter" idx="11"/>
          </p:nvPr>
        </p:nvSpPr>
        <p:spPr>
          <a:xfrm>
            <a:off x="933453" y="6134821"/>
            <a:ext cx="7922518" cy="2682430"/>
          </a:xfrm>
        </p:spPr>
        <p:txBody>
          <a:bodyPr/>
          <a:lstStyle>
            <a:lvl1pPr>
              <a:defRPr b="1">
                <a:solidFill>
                  <a:srgbClr val="9CBA5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7" name="Text Placeholder 26"/>
          <p:cNvSpPr>
            <a:spLocks noGrp="1"/>
          </p:cNvSpPr>
          <p:nvPr>
            <p:ph type="body" sz="quarter" idx="12" hasCustomPrompt="1"/>
          </p:nvPr>
        </p:nvSpPr>
        <p:spPr>
          <a:xfrm>
            <a:off x="3237744" y="3345645"/>
            <a:ext cx="3601964" cy="772854"/>
          </a:xfrm>
        </p:spPr>
        <p:txBody>
          <a:bodyPr/>
          <a:lstStyle>
            <a:lvl1pPr>
              <a:defRPr sz="3200">
                <a:solidFill>
                  <a:schemeClr val="bg1"/>
                </a:solidFill>
              </a:defRPr>
            </a:lvl1pPr>
          </a:lstStyle>
          <a:p>
            <a:pPr lvl="0"/>
            <a:r>
              <a:rPr lang="en-US" dirty="0"/>
              <a:t>Insert Image Here</a:t>
            </a:r>
            <a:endParaRPr lang="en-IN" dirty="0"/>
          </a:p>
        </p:txBody>
      </p:sp>
      <p:sp>
        <p:nvSpPr>
          <p:cNvPr id="28" name="Text Placeholder 26"/>
          <p:cNvSpPr>
            <a:spLocks noGrp="1"/>
          </p:cNvSpPr>
          <p:nvPr>
            <p:ph type="body" sz="quarter" idx="13" hasCustomPrompt="1"/>
          </p:nvPr>
        </p:nvSpPr>
        <p:spPr>
          <a:xfrm>
            <a:off x="11448294" y="7258455"/>
            <a:ext cx="3601964" cy="772854"/>
          </a:xfrm>
        </p:spPr>
        <p:txBody>
          <a:bodyPr/>
          <a:lstStyle>
            <a:lvl1pPr>
              <a:defRPr sz="3200">
                <a:solidFill>
                  <a:schemeClr val="bg1"/>
                </a:solidFill>
              </a:defRPr>
            </a:lvl1pPr>
          </a:lstStyle>
          <a:p>
            <a:pPr lvl="0"/>
            <a:r>
              <a:rPr lang="en-US" dirty="0"/>
              <a:t>Insert Image Here</a:t>
            </a:r>
            <a:endParaRPr lang="en-IN" dirty="0"/>
          </a:p>
        </p:txBody>
      </p:sp>
    </p:spTree>
    <p:extLst>
      <p:ext uri="{BB962C8B-B14F-4D97-AF65-F5344CB8AC3E}">
        <p14:creationId xmlns:p14="http://schemas.microsoft.com/office/powerpoint/2010/main" val="922253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Slide 2">
    <p:spTree>
      <p:nvGrpSpPr>
        <p:cNvPr id="1" name=""/>
        <p:cNvGrpSpPr/>
        <p:nvPr/>
      </p:nvGrpSpPr>
      <p:grpSpPr>
        <a:xfrm>
          <a:off x="0" y="0"/>
          <a:ext cx="0" cy="0"/>
          <a:chOff x="0" y="0"/>
          <a:chExt cx="0" cy="0"/>
        </a:xfrm>
      </p:grpSpPr>
      <p:sp>
        <p:nvSpPr>
          <p:cNvPr id="2" name="Title 1"/>
          <p:cNvSpPr>
            <a:spLocks noGrp="1"/>
          </p:cNvSpPr>
          <p:nvPr>
            <p:ph type="title"/>
          </p:nvPr>
        </p:nvSpPr>
        <p:spPr>
          <a:xfrm>
            <a:off x="933450" y="685805"/>
            <a:ext cx="16421100" cy="746122"/>
          </a:xfrm>
        </p:spPr>
        <p:txBody>
          <a:bodyPr/>
          <a:lstStyle/>
          <a:p>
            <a:r>
              <a:rPr lang="en-US"/>
              <a:t>Click to edit Master title style</a:t>
            </a:r>
            <a:endParaRPr lang="en-US" dirty="0"/>
          </a:p>
        </p:txBody>
      </p:sp>
      <p:sp>
        <p:nvSpPr>
          <p:cNvPr id="3" name="Rectangle 2"/>
          <p:cNvSpPr/>
          <p:nvPr/>
        </p:nvSpPr>
        <p:spPr bwMode="auto">
          <a:xfrm>
            <a:off x="933449" y="1975150"/>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12" name="Rectangle 11"/>
          <p:cNvSpPr/>
          <p:nvPr/>
        </p:nvSpPr>
        <p:spPr bwMode="auto">
          <a:xfrm>
            <a:off x="933449" y="5575548"/>
            <a:ext cx="3257550" cy="2592288"/>
          </a:xfrm>
          <a:prstGeom prst="rect">
            <a:avLst/>
          </a:prstGeom>
          <a:solidFill>
            <a:srgbClr val="0D80B9"/>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18" name="Rectangle 17"/>
          <p:cNvSpPr/>
          <p:nvPr/>
        </p:nvSpPr>
        <p:spPr bwMode="auto">
          <a:xfrm>
            <a:off x="5282159" y="2695230"/>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19" name="Rectangle 18"/>
          <p:cNvSpPr/>
          <p:nvPr/>
        </p:nvSpPr>
        <p:spPr bwMode="auto">
          <a:xfrm>
            <a:off x="5282159" y="6295628"/>
            <a:ext cx="3257550" cy="2592288"/>
          </a:xfrm>
          <a:prstGeom prst="rect">
            <a:avLst/>
          </a:prstGeom>
          <a:solidFill>
            <a:srgbClr val="F29C14"/>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2" name="Rectangle 21"/>
          <p:cNvSpPr/>
          <p:nvPr/>
        </p:nvSpPr>
        <p:spPr bwMode="auto">
          <a:xfrm>
            <a:off x="9748295" y="1975150"/>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4" name="Rectangle 23"/>
          <p:cNvSpPr/>
          <p:nvPr/>
        </p:nvSpPr>
        <p:spPr bwMode="auto">
          <a:xfrm>
            <a:off x="9748295" y="5575548"/>
            <a:ext cx="3257550" cy="2592288"/>
          </a:xfrm>
          <a:prstGeom prst="rect">
            <a:avLst/>
          </a:prstGeom>
          <a:solidFill>
            <a:srgbClr val="9CBA5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6" name="Rectangle 25"/>
          <p:cNvSpPr/>
          <p:nvPr/>
        </p:nvSpPr>
        <p:spPr bwMode="auto">
          <a:xfrm>
            <a:off x="14092769" y="2695230"/>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29" name="Rectangle 28"/>
          <p:cNvSpPr/>
          <p:nvPr/>
        </p:nvSpPr>
        <p:spPr bwMode="auto">
          <a:xfrm>
            <a:off x="14092769" y="6295628"/>
            <a:ext cx="3257550" cy="2592288"/>
          </a:xfrm>
          <a:prstGeom prst="rect">
            <a:avLst/>
          </a:prstGeom>
          <a:solidFill>
            <a:srgbClr val="16A99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188"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Std"/>
            </a:endParaRPr>
          </a:p>
        </p:txBody>
      </p:sp>
      <p:sp>
        <p:nvSpPr>
          <p:cNvPr id="30" name="Text Placeholder 26"/>
          <p:cNvSpPr>
            <a:spLocks noGrp="1"/>
          </p:cNvSpPr>
          <p:nvPr>
            <p:ph type="body" sz="quarter" idx="12" hasCustomPrompt="1"/>
          </p:nvPr>
        </p:nvSpPr>
        <p:spPr>
          <a:xfrm>
            <a:off x="1395198" y="289168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1" name="Text Placeholder 26"/>
          <p:cNvSpPr>
            <a:spLocks noGrp="1"/>
          </p:cNvSpPr>
          <p:nvPr>
            <p:ph type="body" sz="quarter" idx="13" hasCustomPrompt="1"/>
          </p:nvPr>
        </p:nvSpPr>
        <p:spPr>
          <a:xfrm>
            <a:off x="5743906"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2" name="Text Placeholder 26"/>
          <p:cNvSpPr>
            <a:spLocks noGrp="1"/>
          </p:cNvSpPr>
          <p:nvPr>
            <p:ph type="body" sz="quarter" idx="14" hasCustomPrompt="1"/>
          </p:nvPr>
        </p:nvSpPr>
        <p:spPr>
          <a:xfrm>
            <a:off x="10210042" y="313415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3" name="Text Placeholder 26"/>
          <p:cNvSpPr>
            <a:spLocks noGrp="1"/>
          </p:cNvSpPr>
          <p:nvPr>
            <p:ph type="body" sz="quarter" idx="15" hasCustomPrompt="1"/>
          </p:nvPr>
        </p:nvSpPr>
        <p:spPr>
          <a:xfrm>
            <a:off x="14554518"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8" name="Text Placeholder 7"/>
          <p:cNvSpPr>
            <a:spLocks noGrp="1"/>
          </p:cNvSpPr>
          <p:nvPr>
            <p:ph type="body" sz="quarter" idx="16" hasCustomPrompt="1"/>
          </p:nvPr>
        </p:nvSpPr>
        <p:spPr>
          <a:xfrm>
            <a:off x="1159119" y="5720636"/>
            <a:ext cx="2798550" cy="2332256"/>
          </a:xfrm>
        </p:spPr>
        <p:txBody>
          <a:bodyPr/>
          <a:lstStyle>
            <a:lvl1pPr marL="0" marR="0" indent="15874" algn="ctr" defTabSz="457108"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6" name="Text Placeholder 7"/>
          <p:cNvSpPr>
            <a:spLocks noGrp="1"/>
          </p:cNvSpPr>
          <p:nvPr>
            <p:ph type="body" sz="quarter" idx="17" hasCustomPrompt="1"/>
          </p:nvPr>
        </p:nvSpPr>
        <p:spPr>
          <a:xfrm>
            <a:off x="5513933" y="6428910"/>
            <a:ext cx="2798550" cy="2332256"/>
          </a:xfrm>
        </p:spPr>
        <p:txBody>
          <a:bodyPr/>
          <a:lstStyle>
            <a:lvl1pPr marL="0" marR="0" indent="15874" algn="ctr" defTabSz="457108"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8" name="Text Placeholder 7"/>
          <p:cNvSpPr>
            <a:spLocks noGrp="1"/>
          </p:cNvSpPr>
          <p:nvPr>
            <p:ph type="body" sz="quarter" idx="18" hasCustomPrompt="1"/>
          </p:nvPr>
        </p:nvSpPr>
        <p:spPr>
          <a:xfrm>
            <a:off x="9955143" y="5709146"/>
            <a:ext cx="2798550" cy="2332256"/>
          </a:xfrm>
        </p:spPr>
        <p:txBody>
          <a:bodyPr/>
          <a:lstStyle>
            <a:lvl1pPr marL="0" marR="0" indent="15874" algn="ctr" defTabSz="457108"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9" name="Text Placeholder 7"/>
          <p:cNvSpPr>
            <a:spLocks noGrp="1"/>
          </p:cNvSpPr>
          <p:nvPr>
            <p:ph type="body" sz="quarter" idx="19" hasCustomPrompt="1"/>
          </p:nvPr>
        </p:nvSpPr>
        <p:spPr>
          <a:xfrm>
            <a:off x="14303849" y="6454688"/>
            <a:ext cx="2798550" cy="2332256"/>
          </a:xfrm>
        </p:spPr>
        <p:txBody>
          <a:bodyPr/>
          <a:lstStyle>
            <a:lvl1pPr marL="0" marR="0" indent="15874" algn="ctr" defTabSz="457108"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08"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Tree>
    <p:extLst>
      <p:ext uri="{BB962C8B-B14F-4D97-AF65-F5344CB8AC3E}">
        <p14:creationId xmlns:p14="http://schemas.microsoft.com/office/powerpoint/2010/main" val="4240370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bwMode="black">
          <a:xfrm>
            <a:off x="658368" y="4073640"/>
            <a:ext cx="13716000" cy="2412968"/>
          </a:xfrm>
        </p:spPr>
        <p:txBody>
          <a:bodyPr anchor="b"/>
          <a:lstStyle>
            <a:lvl1pPr>
              <a:lnSpc>
                <a:spcPct val="90000"/>
              </a:lnSpc>
              <a:defRPr sz="9200" spc="-200">
                <a:solidFill>
                  <a:schemeClr val="bg1"/>
                </a:solidFill>
              </a:defRPr>
            </a:lvl1pPr>
          </a:lstStyle>
          <a:p>
            <a:r>
              <a:rPr lang="en-US"/>
              <a:t>Click to edit Master title style</a:t>
            </a:r>
            <a:endParaRPr lang="en-US" dirty="0"/>
          </a:p>
        </p:txBody>
      </p:sp>
      <p:sp>
        <p:nvSpPr>
          <p:cNvPr id="11" name="Subtitle 2"/>
          <p:cNvSpPr>
            <a:spLocks noGrp="1"/>
          </p:cNvSpPr>
          <p:nvPr>
            <p:ph type="subTitle" idx="1"/>
          </p:nvPr>
        </p:nvSpPr>
        <p:spPr bwMode="black">
          <a:xfrm>
            <a:off x="658368" y="6633256"/>
            <a:ext cx="13716000" cy="680521"/>
          </a:xfrm>
        </p:spPr>
        <p:txBody>
          <a:bodyPr/>
          <a:lstStyle>
            <a:lvl1pPr marL="0" indent="0" algn="l">
              <a:buNone/>
              <a:defRPr b="0">
                <a:solidFill>
                  <a:schemeClr val="bg1"/>
                </a:solidFill>
              </a:defRPr>
            </a:lvl1pPr>
            <a:lvl2pPr marL="914378" indent="0" algn="ctr">
              <a:buNone/>
              <a:defRPr>
                <a:solidFill>
                  <a:schemeClr val="tx1">
                    <a:tint val="75000"/>
                  </a:schemeClr>
                </a:solidFill>
              </a:defRPr>
            </a:lvl2pPr>
            <a:lvl3pPr marL="1828756" indent="0" algn="ctr">
              <a:buNone/>
              <a:defRPr>
                <a:solidFill>
                  <a:schemeClr val="tx1">
                    <a:tint val="75000"/>
                  </a:schemeClr>
                </a:solidFill>
              </a:defRPr>
            </a:lvl3pPr>
            <a:lvl4pPr marL="2743132" indent="0" algn="ctr">
              <a:buNone/>
              <a:defRPr>
                <a:solidFill>
                  <a:schemeClr val="tx1">
                    <a:tint val="75000"/>
                  </a:schemeClr>
                </a:solidFill>
              </a:defRPr>
            </a:lvl4pPr>
            <a:lvl5pPr marL="3657508" indent="0" algn="ctr">
              <a:buNone/>
              <a:defRPr>
                <a:solidFill>
                  <a:schemeClr val="tx1">
                    <a:tint val="75000"/>
                  </a:schemeClr>
                </a:solidFill>
              </a:defRPr>
            </a:lvl5pPr>
            <a:lvl6pPr marL="4571886" indent="0" algn="ctr">
              <a:buNone/>
              <a:defRPr>
                <a:solidFill>
                  <a:schemeClr val="tx1">
                    <a:tint val="75000"/>
                  </a:schemeClr>
                </a:solidFill>
              </a:defRPr>
            </a:lvl6pPr>
            <a:lvl7pPr marL="5486264" indent="0" algn="ctr">
              <a:buNone/>
              <a:defRPr>
                <a:solidFill>
                  <a:schemeClr val="tx1">
                    <a:tint val="75000"/>
                  </a:schemeClr>
                </a:solidFill>
              </a:defRPr>
            </a:lvl7pPr>
            <a:lvl8pPr marL="6400640" indent="0" algn="ctr">
              <a:buNone/>
              <a:defRPr>
                <a:solidFill>
                  <a:schemeClr val="tx1">
                    <a:tint val="75000"/>
                  </a:schemeClr>
                </a:solidFill>
              </a:defRPr>
            </a:lvl8pPr>
            <a:lvl9pPr marL="731501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4867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Edureka1">
    <p:bg>
      <p:bgPr>
        <a:solidFill>
          <a:srgbClr val="095A82"/>
        </a:solidFill>
        <a:effectLst/>
      </p:bgPr>
    </p:bg>
    <p:spTree>
      <p:nvGrpSpPr>
        <p:cNvPr id="1" name=""/>
        <p:cNvGrpSpPr/>
        <p:nvPr/>
      </p:nvGrpSpPr>
      <p:grpSpPr>
        <a:xfrm>
          <a:off x="0" y="0"/>
          <a:ext cx="0" cy="0"/>
          <a:chOff x="0" y="0"/>
          <a:chExt cx="0" cy="0"/>
        </a:xfrm>
      </p:grpSpPr>
      <p:sp>
        <p:nvSpPr>
          <p:cNvPr id="24" name="Rectangle 23"/>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grpSp>
        <p:nvGrpSpPr>
          <p:cNvPr id="14" name="Group 13"/>
          <p:cNvGrpSpPr/>
          <p:nvPr userDrawn="1"/>
        </p:nvGrpSpPr>
        <p:grpSpPr>
          <a:xfrm>
            <a:off x="14630405" y="9620"/>
            <a:ext cx="2486026" cy="3098509"/>
            <a:chOff x="9753602" y="6412"/>
            <a:chExt cx="1657351" cy="2065673"/>
          </a:xfrm>
          <a:solidFill>
            <a:srgbClr val="DCE3E4"/>
          </a:solidFill>
        </p:grpSpPr>
        <p:sp>
          <p:nvSpPr>
            <p:cNvPr id="15" name="Title_Gray_Number"/>
            <p:cNvSpPr>
              <a:spLocks noChangeArrowheads="1"/>
            </p:cNvSpPr>
            <p:nvPr/>
          </p:nvSpPr>
          <p:spPr bwMode="gray">
            <a:xfrm>
              <a:off x="9753602" y="6412"/>
              <a:ext cx="1657351" cy="1453956"/>
            </a:xfrm>
            <a:prstGeom prst="rect">
              <a:avLst/>
            </a:prstGeom>
            <a:grpFill/>
            <a:ln w="9525">
              <a:noFill/>
              <a:miter lim="800000"/>
              <a:headEnd/>
              <a:tailEnd/>
            </a:ln>
          </p:spPr>
          <p:txBody>
            <a:bodyPr lIns="16931" tIns="16931" rIns="16931" bIns="16931"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13950" b="1" dirty="0">
                <a:solidFill>
                  <a:srgbClr val="DCE3E4"/>
                </a:solidFill>
                <a:latin typeface="Gill Sans Std"/>
                <a:cs typeface="Calibri" pitchFamily="34" charset="0"/>
              </a:endParaRPr>
            </a:p>
          </p:txBody>
        </p:sp>
        <p:grpSp>
          <p:nvGrpSpPr>
            <p:cNvPr id="16" name="Flag Bottom"/>
            <p:cNvGrpSpPr>
              <a:grpSpLocks/>
            </p:cNvGrpSpPr>
            <p:nvPr/>
          </p:nvGrpSpPr>
          <p:grpSpPr bwMode="auto">
            <a:xfrm>
              <a:off x="9753602" y="1420152"/>
              <a:ext cx="1657351" cy="651933"/>
              <a:chOff x="6948488" y="1524000"/>
              <a:chExt cx="1609725" cy="653144"/>
            </a:xfrm>
            <a:grpFill/>
          </p:grpSpPr>
          <p:sp>
            <p:nvSpPr>
              <p:cNvPr id="17" name="Right Triangle 16"/>
              <p:cNvSpPr/>
              <p:nvPr userDrawn="1"/>
            </p:nvSpPr>
            <p:spPr bwMode="auto">
              <a:xfrm flipV="1">
                <a:off x="6948488"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sp>
            <p:nvSpPr>
              <p:cNvPr id="18" name="Right Triangle 17"/>
              <p:cNvSpPr/>
              <p:nvPr userDrawn="1"/>
            </p:nvSpPr>
            <p:spPr bwMode="auto">
              <a:xfrm flipH="1" flipV="1">
                <a:off x="7698871"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grpSp>
      <p:sp>
        <p:nvSpPr>
          <p:cNvPr id="19" name="Default_Title"/>
          <p:cNvSpPr>
            <a:spLocks noGrp="1" noChangeArrowheads="1"/>
          </p:cNvSpPr>
          <p:nvPr>
            <p:ph type="ctrTitle" hasCustomPrompt="1"/>
          </p:nvPr>
        </p:nvSpPr>
        <p:spPr>
          <a:xfrm>
            <a:off x="1408176" y="4751400"/>
            <a:ext cx="15471648" cy="1042416"/>
          </a:xfrm>
        </p:spPr>
        <p:txBody>
          <a:bodyPr anchor="b"/>
          <a:lstStyle>
            <a:lvl1pPr algn="ctr">
              <a:spcBef>
                <a:spcPct val="0"/>
              </a:spcBef>
              <a:defRPr sz="7200" baseline="0">
                <a:solidFill>
                  <a:srgbClr val="DCE3E4"/>
                </a:solidFill>
              </a:defRPr>
            </a:lvl1pPr>
          </a:lstStyle>
          <a:p>
            <a:r>
              <a:rPr lang="en-US" dirty="0"/>
              <a:t>Add Topic/Demo Name</a:t>
            </a:r>
          </a:p>
        </p:txBody>
      </p:sp>
      <p:sp>
        <p:nvSpPr>
          <p:cNvPr id="22" name="Rectangle 21"/>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3" name="Rectangle 22"/>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5" name="Rectangle 24"/>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0" name="Rectangle 1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718181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7652"/>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userDrawn="1">
            <p:ph sz="half" idx="1"/>
          </p:nvPr>
        </p:nvSpPr>
        <p:spPr>
          <a:xfrm>
            <a:off x="4662301" y="856575"/>
            <a:ext cx="13078990" cy="3367578"/>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grpSp>
        <p:nvGrpSpPr>
          <p:cNvPr id="26" name="Group 25"/>
          <p:cNvGrpSpPr/>
          <p:nvPr userDrawn="1"/>
        </p:nvGrpSpPr>
        <p:grpSpPr>
          <a:xfrm>
            <a:off x="815350" y="3527807"/>
            <a:ext cx="573404" cy="2802426"/>
            <a:chOff x="536174" y="1349833"/>
            <a:chExt cx="286702" cy="1401214"/>
          </a:xfrm>
        </p:grpSpPr>
        <p:sp>
          <p:nvSpPr>
            <p:cNvPr id="27" name="Oval 26"/>
            <p:cNvSpPr/>
            <p:nvPr userDrawn="1"/>
          </p:nvSpPr>
          <p:spPr>
            <a:xfrm>
              <a:off x="536174" y="1349833"/>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28" name="Oval 27"/>
            <p:cNvSpPr/>
            <p:nvPr userDrawn="1"/>
          </p:nvSpPr>
          <p:spPr>
            <a:xfrm>
              <a:off x="536382" y="2464553"/>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29" name="Oval 28"/>
            <p:cNvSpPr/>
            <p:nvPr userDrawn="1"/>
          </p:nvSpPr>
          <p:spPr>
            <a:xfrm>
              <a:off x="536174" y="1907639"/>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30" name="Straight Connector 29"/>
            <p:cNvCxnSpPr/>
            <p:nvPr userDrawn="1"/>
          </p:nvCxnSpPr>
          <p:spPr>
            <a:xfrm flipH="1">
              <a:off x="676510" y="1636327"/>
              <a:ext cx="5822" cy="26857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679629" y="219613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547814" y="1354581"/>
              <a:ext cx="169277" cy="230833"/>
            </a:xfrm>
            <a:prstGeom prst="rect">
              <a:avLst/>
            </a:prstGeom>
            <a:noFill/>
          </p:spPr>
          <p:txBody>
            <a:bodyPr wrap="none" rtlCol="0">
              <a:spAutoFit/>
            </a:bodyPr>
            <a:lstStyle/>
            <a:p>
              <a:r>
                <a:rPr lang="en-US" sz="2400" b="0" i="0" dirty="0">
                  <a:solidFill>
                    <a:srgbClr val="095A82"/>
                  </a:solidFill>
                  <a:latin typeface="Gill Sans Std"/>
                </a:rPr>
                <a:t>1</a:t>
              </a:r>
              <a:endParaRPr lang="en-IN" sz="2400" b="0" i="0" dirty="0">
                <a:solidFill>
                  <a:srgbClr val="095A82"/>
                </a:solidFill>
                <a:latin typeface="Gill Sans Std"/>
              </a:endParaRPr>
            </a:p>
          </p:txBody>
        </p:sp>
        <p:sp>
          <p:nvSpPr>
            <p:cNvPr id="33" name="TextBox 32"/>
            <p:cNvSpPr txBox="1"/>
            <p:nvPr userDrawn="1"/>
          </p:nvSpPr>
          <p:spPr>
            <a:xfrm>
              <a:off x="547814" y="1912387"/>
              <a:ext cx="169277" cy="230833"/>
            </a:xfrm>
            <a:prstGeom prst="rect">
              <a:avLst/>
            </a:prstGeom>
            <a:noFill/>
          </p:spPr>
          <p:txBody>
            <a:bodyPr wrap="non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34" name="TextBox 33"/>
            <p:cNvSpPr txBox="1"/>
            <p:nvPr userDrawn="1"/>
          </p:nvSpPr>
          <p:spPr>
            <a:xfrm>
              <a:off x="548022" y="2474048"/>
              <a:ext cx="169277" cy="230833"/>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grpSp>
    </p:spTree>
    <p:extLst>
      <p:ext uri="{BB962C8B-B14F-4D97-AF65-F5344CB8AC3E}">
        <p14:creationId xmlns:p14="http://schemas.microsoft.com/office/powerpoint/2010/main" val="3093944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27" name="Rectangle 26"/>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8" name="Rectangle 27"/>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9" name="Rectangle 28"/>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30" name="Rectangle 29"/>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31" name="Rectangle 30"/>
          <p:cNvSpPr/>
          <p:nvPr userDrawn="1"/>
        </p:nvSpPr>
        <p:spPr>
          <a:xfrm>
            <a:off x="292103" y="247649"/>
            <a:ext cx="4243386" cy="934863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2" name="Rectangle 3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33" name="Rectangle 32"/>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4" name="Rectangle 33"/>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42" name="Straight Connector 41"/>
          <p:cNvCxnSpPr/>
          <p:nvPr userDrawn="1"/>
        </p:nvCxnSpPr>
        <p:spPr>
          <a:xfrm flipH="1">
            <a:off x="1096230" y="4100795"/>
            <a:ext cx="12060" cy="53713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102260" y="5212705"/>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815766" y="3527806"/>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4" name="TextBox 43"/>
          <p:cNvSpPr txBox="1"/>
          <p:nvPr userDrawn="1"/>
        </p:nvSpPr>
        <p:spPr>
          <a:xfrm>
            <a:off x="839046" y="3537303"/>
            <a:ext cx="338554" cy="461665"/>
          </a:xfrm>
          <a:prstGeom prst="rect">
            <a:avLst/>
          </a:prstGeom>
          <a:noFill/>
        </p:spPr>
        <p:txBody>
          <a:bodyPr wrap="none" rtlCol="0">
            <a:spAutoFit/>
          </a:bodyPr>
          <a:lstStyle/>
          <a:p>
            <a:r>
              <a:rPr lang="en-US" sz="2400" b="0" i="0" dirty="0">
                <a:solidFill>
                  <a:schemeClr val="bg1"/>
                </a:solidFill>
                <a:latin typeface="Gill Sans Std"/>
              </a:rPr>
              <a:t>1</a:t>
            </a:r>
            <a:endParaRPr lang="en-IN" sz="2400" b="0" i="0" dirty="0">
              <a:solidFill>
                <a:schemeClr val="bg1"/>
              </a:solidFill>
              <a:latin typeface="Gill Sans Std"/>
            </a:endParaRPr>
          </a:p>
        </p:txBody>
      </p:sp>
      <p:sp>
        <p:nvSpPr>
          <p:cNvPr id="41" name="Oval 40"/>
          <p:cNvSpPr/>
          <p:nvPr userDrawn="1"/>
        </p:nvSpPr>
        <p:spPr>
          <a:xfrm>
            <a:off x="815766" y="4643418"/>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5" name="TextBox 44"/>
          <p:cNvSpPr txBox="1"/>
          <p:nvPr userDrawn="1"/>
        </p:nvSpPr>
        <p:spPr>
          <a:xfrm>
            <a:off x="839046" y="4652915"/>
            <a:ext cx="338554" cy="461665"/>
          </a:xfrm>
          <a:prstGeom prst="rect">
            <a:avLst/>
          </a:prstGeom>
          <a:noFill/>
        </p:spPr>
        <p:txBody>
          <a:bodyPr wrap="none" rtlCol="0">
            <a:spAutoFit/>
          </a:bodyPr>
          <a:lstStyle/>
          <a:p>
            <a:r>
              <a:rPr lang="en-US" sz="2400" b="0" i="0" dirty="0">
                <a:solidFill>
                  <a:srgbClr val="095A82"/>
                </a:solidFill>
                <a:latin typeface="Gill Sans Std"/>
              </a:rPr>
              <a:t>2</a:t>
            </a:r>
            <a:endParaRPr lang="en-IN" sz="2400" b="0" i="0" dirty="0">
              <a:solidFill>
                <a:srgbClr val="095A82"/>
              </a:solidFill>
              <a:latin typeface="Gill Sans Std"/>
            </a:endParaRPr>
          </a:p>
        </p:txBody>
      </p:sp>
      <p:sp>
        <p:nvSpPr>
          <p:cNvPr id="40" name="Oval 39"/>
          <p:cNvSpPr/>
          <p:nvPr userDrawn="1"/>
        </p:nvSpPr>
        <p:spPr>
          <a:xfrm>
            <a:off x="815766" y="5759030"/>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6" name="TextBox 45"/>
          <p:cNvSpPr txBox="1"/>
          <p:nvPr userDrawn="1"/>
        </p:nvSpPr>
        <p:spPr>
          <a:xfrm>
            <a:off x="839046" y="5768527"/>
            <a:ext cx="338554" cy="461665"/>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sp>
        <p:nvSpPr>
          <p:cNvPr id="47" name="Rectangle 46"/>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8" name="Rectangle 47"/>
          <p:cNvSpPr/>
          <p:nvPr userDrawn="1"/>
        </p:nvSpPr>
        <p:spPr>
          <a:xfrm>
            <a:off x="4535491" y="247652"/>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9" name="Content Placeholder 1"/>
          <p:cNvSpPr>
            <a:spLocks noGrp="1"/>
          </p:cNvSpPr>
          <p:nvPr userDrawn="1">
            <p:ph sz="half" idx="1"/>
          </p:nvPr>
        </p:nvSpPr>
        <p:spPr>
          <a:xfrm>
            <a:off x="4662301" y="856575"/>
            <a:ext cx="13078990" cy="3367578"/>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Rectangle 4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53"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404840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28" name="Rectangle 27"/>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9" name="Rectangle 28"/>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30" name="Rectangle 29"/>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31" name="Rectangle 30"/>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32" name="Rectangle 3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3" name="Rectangle 32"/>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34" name="Rectangle 33"/>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0" i="0" dirty="0">
                <a:latin typeface="Gill Sans Std"/>
              </a:rPr>
              <a:t>S</a:t>
            </a:r>
          </a:p>
        </p:txBody>
      </p:sp>
      <p:sp>
        <p:nvSpPr>
          <p:cNvPr id="35" name="Rectangle 34"/>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grpSp>
        <p:nvGrpSpPr>
          <p:cNvPr id="36" name="Group 35"/>
          <p:cNvGrpSpPr/>
          <p:nvPr userDrawn="1"/>
        </p:nvGrpSpPr>
        <p:grpSpPr>
          <a:xfrm>
            <a:off x="815350" y="3527807"/>
            <a:ext cx="573404" cy="2802426"/>
            <a:chOff x="536174" y="1349833"/>
            <a:chExt cx="286702" cy="1401214"/>
          </a:xfrm>
        </p:grpSpPr>
        <p:sp>
          <p:nvSpPr>
            <p:cNvPr id="40" name="Oval 39"/>
            <p:cNvSpPr/>
            <p:nvPr userDrawn="1"/>
          </p:nvSpPr>
          <p:spPr>
            <a:xfrm>
              <a:off x="536174" y="1349833"/>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1" name="Oval 40"/>
            <p:cNvSpPr/>
            <p:nvPr userDrawn="1"/>
          </p:nvSpPr>
          <p:spPr>
            <a:xfrm>
              <a:off x="536382" y="2464553"/>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2" name="Oval 41"/>
            <p:cNvSpPr/>
            <p:nvPr userDrawn="1"/>
          </p:nvSpPr>
          <p:spPr>
            <a:xfrm>
              <a:off x="536174" y="1907639"/>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43" name="Straight Connector 42"/>
            <p:cNvCxnSpPr/>
            <p:nvPr userDrawn="1"/>
          </p:nvCxnSpPr>
          <p:spPr>
            <a:xfrm flipH="1">
              <a:off x="676510" y="1636327"/>
              <a:ext cx="5822" cy="26857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79629" y="219613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547814" y="1354581"/>
              <a:ext cx="169277" cy="230833"/>
            </a:xfrm>
            <a:prstGeom prst="rect">
              <a:avLst/>
            </a:prstGeom>
            <a:noFill/>
          </p:spPr>
          <p:txBody>
            <a:bodyPr wrap="none" rtlCol="0">
              <a:spAutoFit/>
            </a:bodyPr>
            <a:lstStyle/>
            <a:p>
              <a:r>
                <a:rPr lang="en-US" sz="2400" b="0" i="0" dirty="0">
                  <a:solidFill>
                    <a:schemeClr val="bg1"/>
                  </a:solidFill>
                  <a:latin typeface="Gill Sans Std"/>
                </a:rPr>
                <a:t>1</a:t>
              </a:r>
              <a:endParaRPr lang="en-IN" sz="2400" b="0" i="0" dirty="0">
                <a:solidFill>
                  <a:schemeClr val="bg1"/>
                </a:solidFill>
                <a:latin typeface="Gill Sans Std"/>
              </a:endParaRPr>
            </a:p>
          </p:txBody>
        </p:sp>
        <p:sp>
          <p:nvSpPr>
            <p:cNvPr id="46" name="TextBox 45"/>
            <p:cNvSpPr txBox="1"/>
            <p:nvPr userDrawn="1"/>
          </p:nvSpPr>
          <p:spPr>
            <a:xfrm>
              <a:off x="547814" y="1912387"/>
              <a:ext cx="169277" cy="230833"/>
            </a:xfrm>
            <a:prstGeom prst="rect">
              <a:avLst/>
            </a:prstGeom>
            <a:noFill/>
          </p:spPr>
          <p:txBody>
            <a:bodyPr wrap="non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47" name="TextBox 46"/>
            <p:cNvSpPr txBox="1"/>
            <p:nvPr userDrawn="1"/>
          </p:nvSpPr>
          <p:spPr>
            <a:xfrm>
              <a:off x="548022" y="2474048"/>
              <a:ext cx="169277" cy="230833"/>
            </a:xfrm>
            <a:prstGeom prst="rect">
              <a:avLst/>
            </a:prstGeom>
            <a:noFill/>
          </p:spPr>
          <p:txBody>
            <a:bodyPr wrap="none" rtlCol="0">
              <a:spAutoFit/>
            </a:bodyPr>
            <a:lstStyle/>
            <a:p>
              <a:r>
                <a:rPr lang="en-US" sz="2400" b="0" i="0" dirty="0">
                  <a:solidFill>
                    <a:srgbClr val="095A82"/>
                  </a:solidFill>
                  <a:latin typeface="Gill Sans Std"/>
                </a:rPr>
                <a:t>3</a:t>
              </a:r>
              <a:endParaRPr lang="en-IN" sz="2400" b="0" i="0" dirty="0">
                <a:solidFill>
                  <a:srgbClr val="095A82"/>
                </a:solidFill>
                <a:latin typeface="Gill Sans Std"/>
              </a:endParaRPr>
            </a:p>
          </p:txBody>
        </p:sp>
      </p:grpSp>
      <p:sp>
        <p:nvSpPr>
          <p:cNvPr id="48" name="Rectangle 47"/>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49" name="Rectangle 48"/>
          <p:cNvSpPr/>
          <p:nvPr userDrawn="1"/>
        </p:nvSpPr>
        <p:spPr>
          <a:xfrm>
            <a:off x="4535491" y="247652"/>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0" name="Content Placeholder 1"/>
          <p:cNvSpPr>
            <a:spLocks noGrp="1"/>
          </p:cNvSpPr>
          <p:nvPr>
            <p:ph sz="half" idx="1"/>
          </p:nvPr>
        </p:nvSpPr>
        <p:spPr>
          <a:xfrm>
            <a:off x="4662301" y="856575"/>
            <a:ext cx="13078990" cy="3367578"/>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Rectangle 51"/>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53" name="Picture 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54"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457667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586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empty_plank">
    <p:spTree>
      <p:nvGrpSpPr>
        <p:cNvPr id="1" name=""/>
        <p:cNvGrpSpPr/>
        <p:nvPr/>
      </p:nvGrpSpPr>
      <p:grpSpPr>
        <a:xfrm>
          <a:off x="0" y="0"/>
          <a:ext cx="0" cy="0"/>
          <a:chOff x="0" y="0"/>
          <a:chExt cx="0" cy="0"/>
        </a:xfrm>
      </p:grpSpPr>
      <p:sp>
        <p:nvSpPr>
          <p:cNvPr id="15" name="Oval 14"/>
          <p:cNvSpPr/>
          <p:nvPr userDrawn="1"/>
        </p:nvSpPr>
        <p:spPr>
          <a:xfrm>
            <a:off x="17040224" y="876300"/>
            <a:ext cx="723900" cy="7239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latin typeface="Gill Sans Std"/>
            </a:endParaRPr>
          </a:p>
        </p:txBody>
      </p:sp>
      <p:sp>
        <p:nvSpPr>
          <p:cNvPr id="29" name="Title 1"/>
          <p:cNvSpPr>
            <a:spLocks noGrp="1"/>
          </p:cNvSpPr>
          <p:nvPr>
            <p:ph type="title" hasCustomPrompt="1"/>
          </p:nvPr>
        </p:nvSpPr>
        <p:spPr>
          <a:xfrm>
            <a:off x="4381500" y="400050"/>
            <a:ext cx="9525000" cy="838264"/>
          </a:xfrm>
          <a:prstGeom prst="rect">
            <a:avLst/>
          </a:prstGeom>
        </p:spPr>
        <p:txBody>
          <a:bodyPr wrap="none" lIns="0" tIns="0" rIns="0" bIns="0" anchor="ctr">
            <a:noAutofit/>
          </a:bodyPr>
          <a:lstStyle>
            <a:lvl1pPr algn="ctr">
              <a:defRPr sz="5600" b="1" i="0" baseline="0">
                <a:solidFill>
                  <a:schemeClr val="tx1">
                    <a:lumMod val="50000"/>
                    <a:lumOff val="50000"/>
                  </a:schemeClr>
                </a:solidFill>
                <a:latin typeface="Gill Sans Std"/>
              </a:defRPr>
            </a:lvl1pPr>
          </a:lstStyle>
          <a:p>
            <a:r>
              <a:rPr lang="en-US" dirty="0"/>
              <a:t>Click To Edit Master Title Style</a:t>
            </a:r>
          </a:p>
        </p:txBody>
      </p:sp>
      <p:sp>
        <p:nvSpPr>
          <p:cNvPr id="30" name="Text Placeholder 3"/>
          <p:cNvSpPr>
            <a:spLocks noGrp="1"/>
          </p:cNvSpPr>
          <p:nvPr>
            <p:ph type="body" sz="half" idx="2" hasCustomPrompt="1"/>
          </p:nvPr>
        </p:nvSpPr>
        <p:spPr>
          <a:xfrm>
            <a:off x="6543677" y="1255858"/>
            <a:ext cx="5200650" cy="401492"/>
          </a:xfrm>
          <a:prstGeom prst="rect">
            <a:avLst/>
          </a:prstGeom>
        </p:spPr>
        <p:txBody>
          <a:bodyPr wrap="square" lIns="0" tIns="0" rIns="0" bIns="0" anchor="ctr">
            <a:noAutofit/>
          </a:bodyPr>
          <a:lstStyle>
            <a:lvl1pPr marL="0" indent="0" algn="ctr">
              <a:buNone/>
              <a:defRPr sz="3200" b="1" i="0" baseline="0">
                <a:solidFill>
                  <a:schemeClr val="tx1">
                    <a:lumMod val="50000"/>
                    <a:lumOff val="50000"/>
                  </a:schemeClr>
                </a:solidFill>
                <a:latin typeface="Gill Sans Std"/>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dirty="0"/>
              <a:t>Subtext Goes Here</a:t>
            </a:r>
          </a:p>
        </p:txBody>
      </p:sp>
      <p:sp>
        <p:nvSpPr>
          <p:cNvPr id="14" name="Slide Number Placeholder 4"/>
          <p:cNvSpPr txBox="1">
            <a:spLocks/>
          </p:cNvSpPr>
          <p:nvPr userDrawn="1"/>
        </p:nvSpPr>
        <p:spPr>
          <a:xfrm>
            <a:off x="16973551" y="910558"/>
            <a:ext cx="857250" cy="655384"/>
          </a:xfrm>
          <a:prstGeom prst="rect">
            <a:avLst/>
          </a:prstGeom>
        </p:spPr>
        <p:txBody>
          <a:bodyPr vert="horz" wrap="square" lIns="182880" tIns="91440" rIns="182880" bIns="91440" rtlCol="0" anchor="ctr" anchorCtr="1">
            <a:normAutofit/>
          </a:bodyP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2400" smtClean="0">
                <a:latin typeface="Gill Sans Std"/>
              </a:rPr>
              <a:pPr/>
              <a:t>‹#›</a:t>
            </a:fld>
            <a:endParaRPr lang="en-US" sz="2400" dirty="0">
              <a:latin typeface="Gill Sans Std"/>
            </a:endParaRPr>
          </a:p>
        </p:txBody>
      </p:sp>
    </p:spTree>
    <p:extLst>
      <p:ext uri="{BB962C8B-B14F-4D97-AF65-F5344CB8AC3E}">
        <p14:creationId xmlns:p14="http://schemas.microsoft.com/office/powerpoint/2010/main" val="38761690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Templat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8" y="246956"/>
            <a:ext cx="2877788" cy="727780"/>
          </a:xfrm>
          <a:prstGeom prst="rect">
            <a:avLst/>
          </a:prstGeom>
        </p:spPr>
      </p:pic>
      <p:sp>
        <p:nvSpPr>
          <p:cNvPr id="5" name="Text Placeholder 4"/>
          <p:cNvSpPr>
            <a:spLocks noGrp="1"/>
          </p:cNvSpPr>
          <p:nvPr>
            <p:ph type="body" sz="quarter" idx="10" hasCustomPrompt="1"/>
          </p:nvPr>
        </p:nvSpPr>
        <p:spPr>
          <a:xfrm>
            <a:off x="2087219" y="4937760"/>
            <a:ext cx="15552538" cy="1346448"/>
          </a:xfrm>
          <a:prstGeom prst="rect">
            <a:avLst/>
          </a:prstGeom>
        </p:spPr>
        <p:txBody>
          <a:bodyPr/>
          <a:lstStyle>
            <a:lvl1pPr marL="0" indent="0" algn="ctr">
              <a:buNone/>
              <a:defRPr sz="8000" b="1">
                <a:solidFill>
                  <a:schemeClr val="bg1"/>
                </a:solidFill>
                <a:latin typeface="Gill Sans Std"/>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705109" y="1831132"/>
            <a:ext cx="3023070" cy="2879724"/>
          </a:xfrm>
          <a:prstGeom prst="rect">
            <a:avLst/>
          </a:prstGeom>
        </p:spPr>
        <p:txBody>
          <a:bodyPr/>
          <a:lstStyle>
            <a:lvl1pPr marL="0" indent="0" algn="ctr">
              <a:buNone/>
              <a:defRPr sz="2800">
                <a:solidFill>
                  <a:schemeClr val="bg1"/>
                </a:solidFill>
                <a:latin typeface="Gill Sans Std"/>
              </a:defRPr>
            </a:lvl1pPr>
          </a:lstStyle>
          <a:p>
            <a:r>
              <a:rPr lang="en-US" dirty="0"/>
              <a:t>Add Course Logo Here</a:t>
            </a:r>
            <a:endParaRPr lang="en-IN" dirty="0"/>
          </a:p>
        </p:txBody>
      </p:sp>
    </p:spTree>
    <p:extLst>
      <p:ext uri="{BB962C8B-B14F-4D97-AF65-F5344CB8AC3E}">
        <p14:creationId xmlns:p14="http://schemas.microsoft.com/office/powerpoint/2010/main" val="207783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emplat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8" y="246956"/>
            <a:ext cx="2877788" cy="727780"/>
          </a:xfrm>
          <a:prstGeom prst="rect">
            <a:avLst/>
          </a:prstGeom>
        </p:spPr>
      </p:pic>
      <p:sp>
        <p:nvSpPr>
          <p:cNvPr id="6" name="Text Placeholder 4"/>
          <p:cNvSpPr>
            <a:spLocks noGrp="1"/>
          </p:cNvSpPr>
          <p:nvPr>
            <p:ph type="body" sz="quarter" idx="10" hasCustomPrompt="1"/>
          </p:nvPr>
        </p:nvSpPr>
        <p:spPr>
          <a:xfrm>
            <a:off x="0" y="4937760"/>
            <a:ext cx="18288000" cy="1346448"/>
          </a:xfrm>
          <a:prstGeom prst="rect">
            <a:avLst/>
          </a:prstGeom>
        </p:spPr>
        <p:txBody>
          <a:bodyPr/>
          <a:lstStyle>
            <a:lvl1pPr marL="0" indent="0" algn="ctr">
              <a:buNone/>
              <a:defRPr sz="8000" b="1">
                <a:solidFill>
                  <a:schemeClr val="bg1"/>
                </a:solidFill>
                <a:latin typeface="Gill Sans Std"/>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705109" y="1831132"/>
            <a:ext cx="3023070" cy="2879724"/>
          </a:xfrm>
          <a:prstGeom prst="rect">
            <a:avLst/>
          </a:prstGeom>
        </p:spPr>
        <p:txBody>
          <a:bodyPr/>
          <a:lstStyle>
            <a:lvl1pPr marL="0" indent="0" algn="ctr">
              <a:buNone/>
              <a:defRPr sz="2800">
                <a:solidFill>
                  <a:schemeClr val="bg1"/>
                </a:solidFill>
                <a:latin typeface="Gill Sans Std"/>
              </a:defRPr>
            </a:lvl1pPr>
          </a:lstStyle>
          <a:p>
            <a:r>
              <a:rPr lang="en-US" dirty="0"/>
              <a:t>Add Course Logo Here</a:t>
            </a:r>
            <a:endParaRPr lang="en-IN" dirty="0"/>
          </a:p>
        </p:txBody>
      </p:sp>
    </p:spTree>
    <p:extLst>
      <p:ext uri="{BB962C8B-B14F-4D97-AF65-F5344CB8AC3E}">
        <p14:creationId xmlns:p14="http://schemas.microsoft.com/office/powerpoint/2010/main" val="4729622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emplat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8" y="246956"/>
            <a:ext cx="2877788" cy="727780"/>
          </a:xfrm>
          <a:prstGeom prst="rect">
            <a:avLst/>
          </a:prstGeom>
        </p:spPr>
      </p:pic>
      <p:sp>
        <p:nvSpPr>
          <p:cNvPr id="3" name="Text Placeholder 4"/>
          <p:cNvSpPr>
            <a:spLocks noGrp="1"/>
          </p:cNvSpPr>
          <p:nvPr>
            <p:ph type="body" sz="quarter" idx="10" hasCustomPrompt="1"/>
          </p:nvPr>
        </p:nvSpPr>
        <p:spPr>
          <a:xfrm>
            <a:off x="3743403" y="4937762"/>
            <a:ext cx="10801202" cy="2509996"/>
          </a:xfrm>
          <a:prstGeom prst="rect">
            <a:avLst/>
          </a:prstGeom>
        </p:spPr>
        <p:txBody>
          <a:bodyPr/>
          <a:lstStyle>
            <a:lvl1pPr marL="0" indent="0" algn="ctr">
              <a:buNone/>
              <a:defRPr sz="8000" b="1">
                <a:solidFill>
                  <a:schemeClr val="bg1"/>
                </a:solidFill>
                <a:latin typeface="Gill Sans Std"/>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705109" y="1831132"/>
            <a:ext cx="3023070" cy="2879724"/>
          </a:xfrm>
          <a:prstGeom prst="rect">
            <a:avLst/>
          </a:prstGeom>
        </p:spPr>
        <p:txBody>
          <a:bodyPr/>
          <a:lstStyle>
            <a:lvl1pPr marL="0" indent="0" algn="ctr">
              <a:buNone/>
              <a:defRPr sz="2800">
                <a:solidFill>
                  <a:schemeClr val="bg1"/>
                </a:solidFill>
                <a:latin typeface="Gill Sans Std"/>
              </a:defRPr>
            </a:lvl1pPr>
          </a:lstStyle>
          <a:p>
            <a:r>
              <a:rPr lang="en-US" dirty="0"/>
              <a:t>Add Course Logo Here</a:t>
            </a:r>
            <a:endParaRPr lang="en-IN" dirty="0"/>
          </a:p>
        </p:txBody>
      </p:sp>
    </p:spTree>
    <p:extLst>
      <p:ext uri="{BB962C8B-B14F-4D97-AF65-F5344CB8AC3E}">
        <p14:creationId xmlns:p14="http://schemas.microsoft.com/office/powerpoint/2010/main" val="37283845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urse Templat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8" y="246956"/>
            <a:ext cx="2877788" cy="727780"/>
          </a:xfrm>
          <a:prstGeom prst="rect">
            <a:avLst/>
          </a:prstGeom>
        </p:spPr>
      </p:pic>
      <p:sp>
        <p:nvSpPr>
          <p:cNvPr id="3" name="Text Placeholder 4"/>
          <p:cNvSpPr>
            <a:spLocks noGrp="1"/>
          </p:cNvSpPr>
          <p:nvPr>
            <p:ph type="body" sz="quarter" idx="10" hasCustomPrompt="1"/>
          </p:nvPr>
        </p:nvSpPr>
        <p:spPr>
          <a:xfrm>
            <a:off x="1367735" y="4937760"/>
            <a:ext cx="15552538" cy="1346448"/>
          </a:xfrm>
          <a:prstGeom prst="rect">
            <a:avLst/>
          </a:prstGeom>
        </p:spPr>
        <p:txBody>
          <a:bodyPr/>
          <a:lstStyle>
            <a:lvl1pPr marL="0" indent="0" algn="ctr">
              <a:buNone/>
              <a:defRPr sz="8000" b="1">
                <a:solidFill>
                  <a:schemeClr val="bg1"/>
                </a:solidFill>
                <a:latin typeface="Gill Sans Std"/>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705109" y="1831132"/>
            <a:ext cx="3023070" cy="2879724"/>
          </a:xfrm>
          <a:prstGeom prst="rect">
            <a:avLst/>
          </a:prstGeom>
        </p:spPr>
        <p:txBody>
          <a:bodyPr/>
          <a:lstStyle>
            <a:lvl1pPr marL="0" indent="0" algn="ctr">
              <a:buNone/>
              <a:defRPr sz="2800" b="0" i="0">
                <a:solidFill>
                  <a:schemeClr val="bg1"/>
                </a:solidFill>
                <a:latin typeface="Gill Sans Std"/>
              </a:defRPr>
            </a:lvl1pPr>
          </a:lstStyle>
          <a:p>
            <a:r>
              <a:rPr lang="en-US" dirty="0"/>
              <a:t>Add Course Logo Here</a:t>
            </a:r>
            <a:endParaRPr lang="en-IN" dirty="0"/>
          </a:p>
        </p:txBody>
      </p:sp>
    </p:spTree>
    <p:extLst>
      <p:ext uri="{BB962C8B-B14F-4D97-AF65-F5344CB8AC3E}">
        <p14:creationId xmlns:p14="http://schemas.microsoft.com/office/powerpoint/2010/main" val="224737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67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sp>
        <p:nvSpPr>
          <p:cNvPr id="2" name="Rectangle 1"/>
          <p:cNvSpPr/>
          <p:nvPr userDrawn="1"/>
        </p:nvSpPr>
        <p:spPr bwMode="auto">
          <a:xfrm>
            <a:off x="292103" y="263946"/>
            <a:ext cx="17703798" cy="9353548"/>
          </a:xfrm>
          <a:prstGeom prst="rect">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700" b="0" i="0" u="none" strike="noStrike" cap="none" normalizeH="0" baseline="0" dirty="0">
              <a:ln>
                <a:noFill/>
              </a:ln>
              <a:solidFill>
                <a:schemeClr val="tx1"/>
              </a:solidFill>
              <a:effectLst/>
              <a:latin typeface="Gill Sans Std"/>
            </a:endParaRPr>
          </a:p>
        </p:txBody>
      </p:sp>
      <p:sp>
        <p:nvSpPr>
          <p:cNvPr id="20" name="Rectangle 1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cxnSp>
        <p:nvCxnSpPr>
          <p:cNvPr id="26" name="Straight Connector 2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29"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chemeClr val="bg1"/>
                </a:solidFill>
                <a:latin typeface="Gill Sans Std"/>
                <a:cs typeface="+mn-cs"/>
              </a:rPr>
              <a:t>Copyright ©, edureka and/or its affiliates. All rights reserved.</a:t>
            </a:r>
          </a:p>
        </p:txBody>
      </p:sp>
      <p:cxnSp>
        <p:nvCxnSpPr>
          <p:cNvPr id="16" name="Straight Connector 1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1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400"/>
            </a:lvl1pPr>
          </a:lstStyle>
          <a:p>
            <a:pPr lvl="0"/>
            <a:endParaRPr lang="en-US" dirty="0"/>
          </a:p>
        </p:txBody>
      </p:sp>
      <p:sp>
        <p:nvSpPr>
          <p:cNvPr id="18" name="Text Placeholder 7"/>
          <p:cNvSpPr>
            <a:spLocks noGrp="1"/>
          </p:cNvSpPr>
          <p:nvPr>
            <p:ph type="body" sz="quarter" idx="10" hasCustomPrompt="1"/>
          </p:nvPr>
        </p:nvSpPr>
        <p:spPr>
          <a:xfrm>
            <a:off x="933453" y="1773211"/>
            <a:ext cx="16421098" cy="6495782"/>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Tree>
    <p:extLst>
      <p:ext uri="{BB962C8B-B14F-4D97-AF65-F5344CB8AC3E}">
        <p14:creationId xmlns:p14="http://schemas.microsoft.com/office/powerpoint/2010/main" val="30436132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992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3">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233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Feedback">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18"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Std"/>
                <a:cs typeface="+mn-cs"/>
              </a:rPr>
              <a:t>Copyright ©, edureka and/or its affiliates. All rights reserved.</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922" y="266108"/>
            <a:ext cx="17704976" cy="9357528"/>
          </a:xfrm>
          <a:prstGeom prst="rect">
            <a:avLst/>
          </a:prstGeom>
        </p:spPr>
      </p:pic>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19518230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 r="4362"/>
          <a:stretch/>
        </p:blipFill>
        <p:spPr>
          <a:xfrm>
            <a:off x="292104" y="247654"/>
            <a:ext cx="17703796" cy="9360344"/>
          </a:xfrm>
          <a:prstGeom prst="rect">
            <a:avLst/>
          </a:prstGeom>
        </p:spPr>
      </p:pic>
      <p:grpSp>
        <p:nvGrpSpPr>
          <p:cNvPr id="11" name="Group 10"/>
          <p:cNvGrpSpPr/>
          <p:nvPr userDrawn="1"/>
        </p:nvGrpSpPr>
        <p:grpSpPr>
          <a:xfrm>
            <a:off x="1060705" y="9454858"/>
            <a:ext cx="2275304" cy="832145"/>
            <a:chOff x="706952" y="6303237"/>
            <a:chExt cx="1516474" cy="554763"/>
          </a:xfrm>
        </p:grpSpPr>
        <p:sp>
          <p:nvSpPr>
            <p:cNvPr id="12" name="Rectangle 11"/>
            <p:cNvSpPr/>
            <p:nvPr userDrawn="1"/>
          </p:nvSpPr>
          <p:spPr bwMode="auto">
            <a:xfrm>
              <a:off x="706952" y="6303237"/>
              <a:ext cx="1516474" cy="554763"/>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91440" tIns="45720" rIns="91440" bIns="4572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13" name="TextBox 12"/>
            <p:cNvSpPr txBox="1"/>
            <p:nvPr userDrawn="1"/>
          </p:nvSpPr>
          <p:spPr>
            <a:xfrm>
              <a:off x="826677" y="6375434"/>
              <a:ext cx="989757" cy="348813"/>
            </a:xfrm>
            <a:prstGeom prst="rect">
              <a:avLst/>
            </a:prstGeom>
            <a:noFill/>
          </p:spPr>
          <p:txBody>
            <a:bodyPr wrap="none" rtlCol="0">
              <a:spAutoFit/>
            </a:bodyPr>
            <a:lstStyle/>
            <a:p>
              <a:r>
                <a:rPr lang="en-US" sz="2800" b="0" i="0" dirty="0">
                  <a:solidFill>
                    <a:schemeClr val="bg1"/>
                  </a:solidFill>
                  <a:latin typeface="Museo Slab 700" panose="02000000000000000000" pitchFamily="50" charset="0"/>
                  <a:ea typeface="Yu Gothic UI Semibold" panose="020B0700000000000000" pitchFamily="34" charset="-128"/>
                  <a:cs typeface="Nirmala UI" panose="020B0502040204020203" pitchFamily="34" charset="0"/>
                </a:rPr>
                <a:t>edureka!</a:t>
              </a:r>
            </a:p>
          </p:txBody>
        </p:sp>
      </p:grpSp>
      <p:sp>
        <p:nvSpPr>
          <p:cNvPr id="14"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5857009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1"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11243148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grpSp>
        <p:nvGrpSpPr>
          <p:cNvPr id="24" name="Group 23"/>
          <p:cNvGrpSpPr/>
          <p:nvPr userDrawn="1"/>
        </p:nvGrpSpPr>
        <p:grpSpPr>
          <a:xfrm>
            <a:off x="803707" y="3017911"/>
            <a:ext cx="572988" cy="3916684"/>
            <a:chOff x="530352" y="1347614"/>
            <a:chExt cx="286494" cy="1958342"/>
          </a:xfrm>
        </p:grpSpPr>
        <p:sp>
          <p:nvSpPr>
            <p:cNvPr id="14" name="Oval 13"/>
            <p:cNvSpPr/>
            <p:nvPr userDrawn="1"/>
          </p:nvSpPr>
          <p:spPr>
            <a:xfrm>
              <a:off x="530352" y="1347614"/>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9" name="Oval 58"/>
            <p:cNvSpPr/>
            <p:nvPr userDrawn="1"/>
          </p:nvSpPr>
          <p:spPr>
            <a:xfrm>
              <a:off x="530352" y="3019462"/>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40961" y="1361548"/>
              <a:ext cx="169277" cy="230833"/>
            </a:xfrm>
            <a:prstGeom prst="rect">
              <a:avLst/>
            </a:prstGeom>
            <a:noFill/>
          </p:spPr>
          <p:txBody>
            <a:bodyPr wrap="none" rtlCol="0">
              <a:spAutoFit/>
            </a:bodyPr>
            <a:lstStyle/>
            <a:p>
              <a:r>
                <a:rPr lang="en-US" sz="2400" b="0" i="0" dirty="0">
                  <a:solidFill>
                    <a:srgbClr val="095A82"/>
                  </a:solidFill>
                  <a:latin typeface="Gill Sans Std"/>
                </a:rPr>
                <a:t>1</a:t>
              </a:r>
              <a:endParaRPr lang="en-IN" sz="2400" b="0" i="0" dirty="0">
                <a:solidFill>
                  <a:srgbClr val="095A82"/>
                </a:solidFill>
                <a:latin typeface="Gill Sans Std"/>
              </a:endParaRPr>
            </a:p>
          </p:txBody>
        </p:sp>
        <p:sp>
          <p:nvSpPr>
            <p:cNvPr id="112" name="TextBox 111"/>
            <p:cNvSpPr txBox="1"/>
            <p:nvPr userDrawn="1"/>
          </p:nvSpPr>
          <p:spPr>
            <a:xfrm>
              <a:off x="540961" y="1919877"/>
              <a:ext cx="169277" cy="230833"/>
            </a:xfrm>
            <a:prstGeom prst="rect">
              <a:avLst/>
            </a:prstGeom>
            <a:noFill/>
          </p:spPr>
          <p:txBody>
            <a:bodyPr wrap="non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113" name="TextBox 112"/>
            <p:cNvSpPr txBox="1"/>
            <p:nvPr userDrawn="1"/>
          </p:nvSpPr>
          <p:spPr>
            <a:xfrm>
              <a:off x="540961" y="2476422"/>
              <a:ext cx="169277" cy="230833"/>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sp>
          <p:nvSpPr>
            <p:cNvPr id="114" name="TextBox 113"/>
            <p:cNvSpPr txBox="1"/>
            <p:nvPr userDrawn="1"/>
          </p:nvSpPr>
          <p:spPr>
            <a:xfrm>
              <a:off x="540961" y="3033722"/>
              <a:ext cx="169277" cy="230833"/>
            </a:xfrm>
            <a:prstGeom prst="rect">
              <a:avLst/>
            </a:prstGeom>
            <a:noFill/>
          </p:spPr>
          <p:txBody>
            <a:bodyPr wrap="none" rtlCol="0">
              <a:spAutoFit/>
            </a:bodyPr>
            <a:lstStyle/>
            <a:p>
              <a:r>
                <a:rPr lang="en-US" sz="2400" b="0" i="0" dirty="0">
                  <a:solidFill>
                    <a:schemeClr val="bg1"/>
                  </a:solidFill>
                  <a:latin typeface="Gill Sans Std"/>
                </a:rPr>
                <a:t>4</a:t>
              </a:r>
              <a:endParaRPr lang="en-IN" sz="2400" b="0" i="0" dirty="0">
                <a:solidFill>
                  <a:schemeClr val="bg1"/>
                </a:solidFill>
                <a:latin typeface="Gill Sans Std"/>
              </a:endParaRPr>
            </a:p>
          </p:txBody>
        </p:sp>
      </p:gr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2916"/>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p:ph sz="half" idx="1"/>
          </p:nvPr>
        </p:nvSpPr>
        <p:spPr>
          <a:xfrm>
            <a:off x="4662301" y="856574"/>
            <a:ext cx="1307899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2660077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grpSp>
        <p:nvGrpSpPr>
          <p:cNvPr id="24" name="Group 23"/>
          <p:cNvGrpSpPr/>
          <p:nvPr userDrawn="1"/>
        </p:nvGrpSpPr>
        <p:grpSpPr>
          <a:xfrm>
            <a:off x="803707" y="3017911"/>
            <a:ext cx="572988" cy="2802120"/>
            <a:chOff x="530352" y="1347614"/>
            <a:chExt cx="286494" cy="1401060"/>
          </a:xfrm>
        </p:grpSpPr>
        <p:sp>
          <p:nvSpPr>
            <p:cNvPr id="14" name="Oval 13"/>
            <p:cNvSpPr/>
            <p:nvPr userDrawn="1"/>
          </p:nvSpPr>
          <p:spPr>
            <a:xfrm>
              <a:off x="530352" y="1347614"/>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40961" y="1361548"/>
              <a:ext cx="169277" cy="230833"/>
            </a:xfrm>
            <a:prstGeom prst="rect">
              <a:avLst/>
            </a:prstGeom>
            <a:noFill/>
          </p:spPr>
          <p:txBody>
            <a:bodyPr wrap="none" rtlCol="0">
              <a:spAutoFit/>
            </a:bodyPr>
            <a:lstStyle/>
            <a:p>
              <a:r>
                <a:rPr lang="en-US" sz="2400" b="0" i="0" dirty="0">
                  <a:solidFill>
                    <a:srgbClr val="095A82"/>
                  </a:solidFill>
                  <a:latin typeface="Gill Sans Std"/>
                </a:rPr>
                <a:t>1</a:t>
              </a:r>
              <a:endParaRPr lang="en-IN" sz="2400" b="0" i="0" dirty="0">
                <a:solidFill>
                  <a:srgbClr val="095A82"/>
                </a:solidFill>
                <a:latin typeface="Gill Sans Std"/>
              </a:endParaRPr>
            </a:p>
          </p:txBody>
        </p:sp>
        <p:sp>
          <p:nvSpPr>
            <p:cNvPr id="112" name="TextBox 111"/>
            <p:cNvSpPr txBox="1"/>
            <p:nvPr userDrawn="1"/>
          </p:nvSpPr>
          <p:spPr>
            <a:xfrm>
              <a:off x="540961" y="1919877"/>
              <a:ext cx="169277" cy="230833"/>
            </a:xfrm>
            <a:prstGeom prst="rect">
              <a:avLst/>
            </a:prstGeom>
            <a:noFill/>
          </p:spPr>
          <p:txBody>
            <a:bodyPr wrap="non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113" name="TextBox 112"/>
            <p:cNvSpPr txBox="1"/>
            <p:nvPr userDrawn="1"/>
          </p:nvSpPr>
          <p:spPr>
            <a:xfrm>
              <a:off x="540961" y="2476422"/>
              <a:ext cx="169277" cy="230833"/>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gr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2916"/>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p:ph sz="half" idx="1"/>
          </p:nvPr>
        </p:nvSpPr>
        <p:spPr>
          <a:xfrm>
            <a:off x="4662301" y="856574"/>
            <a:ext cx="1307899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1641290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4" name="Oval 13"/>
          <p:cNvSpPr/>
          <p:nvPr userDrawn="1"/>
        </p:nvSpPr>
        <p:spPr>
          <a:xfrm>
            <a:off x="803706" y="3017910"/>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5" name="Oval 54"/>
          <p:cNvSpPr/>
          <p:nvPr userDrawn="1"/>
        </p:nvSpPr>
        <p:spPr>
          <a:xfrm>
            <a:off x="803706" y="5247042"/>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9" name="Oval 58"/>
          <p:cNvSpPr/>
          <p:nvPr userDrawn="1"/>
        </p:nvSpPr>
        <p:spPr>
          <a:xfrm>
            <a:off x="803706" y="6361606"/>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60" name="Oval 59"/>
          <p:cNvSpPr/>
          <p:nvPr userDrawn="1"/>
        </p:nvSpPr>
        <p:spPr>
          <a:xfrm>
            <a:off x="803706" y="4132476"/>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18" name="Straight Connector 17"/>
          <p:cNvCxnSpPr>
            <a:stCxn id="14" idx="4"/>
          </p:cNvCxnSpPr>
          <p:nvPr userDrawn="1"/>
        </p:nvCxnSpPr>
        <p:spPr>
          <a:xfrm>
            <a:off x="1090200" y="3590901"/>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90200" y="4705467"/>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090200" y="5820033"/>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824210" y="3045781"/>
            <a:ext cx="338554" cy="461665"/>
          </a:xfrm>
          <a:prstGeom prst="rect">
            <a:avLst/>
          </a:prstGeom>
          <a:noFill/>
        </p:spPr>
        <p:txBody>
          <a:bodyPr wrap="none" rtlCol="0">
            <a:spAutoFit/>
          </a:bodyPr>
          <a:lstStyle/>
          <a:p>
            <a:r>
              <a:rPr lang="en-US" sz="2400" b="0" i="0" dirty="0">
                <a:solidFill>
                  <a:schemeClr val="bg1"/>
                </a:solidFill>
                <a:latin typeface="Gill Sans Std"/>
              </a:rPr>
              <a:t>1</a:t>
            </a:r>
            <a:endParaRPr lang="en-IN" sz="2400" b="0" i="0" dirty="0">
              <a:solidFill>
                <a:schemeClr val="bg1"/>
              </a:solidFill>
              <a:latin typeface="Gill Sans Std"/>
            </a:endParaRPr>
          </a:p>
        </p:txBody>
      </p:sp>
      <p:sp>
        <p:nvSpPr>
          <p:cNvPr id="112" name="TextBox 111"/>
          <p:cNvSpPr txBox="1"/>
          <p:nvPr userDrawn="1"/>
        </p:nvSpPr>
        <p:spPr>
          <a:xfrm>
            <a:off x="824212" y="4162439"/>
            <a:ext cx="539252" cy="461665"/>
          </a:xfrm>
          <a:prstGeom prst="rect">
            <a:avLst/>
          </a:prstGeom>
          <a:noFill/>
        </p:spPr>
        <p:txBody>
          <a:bodyPr wrap="square" rtlCol="0">
            <a:spAutoFit/>
          </a:bodyPr>
          <a:lstStyle/>
          <a:p>
            <a:r>
              <a:rPr lang="en-US" sz="2400" b="0" i="0" dirty="0">
                <a:solidFill>
                  <a:srgbClr val="095A82"/>
                </a:solidFill>
                <a:latin typeface="Gill Sans Std"/>
              </a:rPr>
              <a:t>2</a:t>
            </a:r>
            <a:endParaRPr lang="en-IN" sz="2400" b="0" i="0" dirty="0">
              <a:solidFill>
                <a:srgbClr val="095A82"/>
              </a:solidFill>
              <a:latin typeface="Gill Sans Std"/>
            </a:endParaRPr>
          </a:p>
        </p:txBody>
      </p:sp>
      <p:sp>
        <p:nvSpPr>
          <p:cNvPr id="113" name="TextBox 112"/>
          <p:cNvSpPr txBox="1"/>
          <p:nvPr userDrawn="1"/>
        </p:nvSpPr>
        <p:spPr>
          <a:xfrm>
            <a:off x="824210" y="5280293"/>
            <a:ext cx="338554" cy="461665"/>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sp>
        <p:nvSpPr>
          <p:cNvPr id="114" name="TextBox 113"/>
          <p:cNvSpPr txBox="1"/>
          <p:nvPr userDrawn="1"/>
        </p:nvSpPr>
        <p:spPr>
          <a:xfrm>
            <a:off x="824210" y="6390129"/>
            <a:ext cx="338554" cy="461665"/>
          </a:xfrm>
          <a:prstGeom prst="rect">
            <a:avLst/>
          </a:prstGeom>
          <a:noFill/>
        </p:spPr>
        <p:txBody>
          <a:bodyPr wrap="none" rtlCol="0">
            <a:spAutoFit/>
          </a:bodyPr>
          <a:lstStyle/>
          <a:p>
            <a:r>
              <a:rPr lang="en-US" sz="2400" b="0" i="0" dirty="0">
                <a:solidFill>
                  <a:schemeClr val="bg1"/>
                </a:solidFill>
                <a:latin typeface="Gill Sans Std"/>
              </a:rPr>
              <a:t>4</a:t>
            </a:r>
            <a:endParaRPr lang="en-IN" sz="2400" b="0" i="0" dirty="0">
              <a:solidFill>
                <a:schemeClr val="bg1"/>
              </a:solidFill>
              <a:latin typeface="Gill Sans Std"/>
            </a:endParaRPr>
          </a:p>
        </p:txBody>
      </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2916"/>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userDrawn="1">
            <p:ph sz="half" idx="1"/>
          </p:nvPr>
        </p:nvSpPr>
        <p:spPr>
          <a:xfrm>
            <a:off x="4662301" y="856574"/>
            <a:ext cx="1307899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2017, edureka and/or its affiliates. All rights reserved.</a:t>
            </a:r>
          </a:p>
        </p:txBody>
      </p:sp>
    </p:spTree>
    <p:extLst>
      <p:ext uri="{BB962C8B-B14F-4D97-AF65-F5344CB8AC3E}">
        <p14:creationId xmlns:p14="http://schemas.microsoft.com/office/powerpoint/2010/main" val="180642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grpSp>
        <p:nvGrpSpPr>
          <p:cNvPr id="24" name="Group 23"/>
          <p:cNvGrpSpPr/>
          <p:nvPr userDrawn="1"/>
        </p:nvGrpSpPr>
        <p:grpSpPr>
          <a:xfrm>
            <a:off x="803704" y="3017911"/>
            <a:ext cx="572988" cy="3916684"/>
            <a:chOff x="530352" y="1347614"/>
            <a:chExt cx="286494" cy="1958342"/>
          </a:xfrm>
        </p:grpSpPr>
        <p:sp>
          <p:nvSpPr>
            <p:cNvPr id="14" name="Oval 13"/>
            <p:cNvSpPr/>
            <p:nvPr userDrawn="1"/>
          </p:nvSpPr>
          <p:spPr>
            <a:xfrm>
              <a:off x="530352" y="1347614"/>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5" name="Oval 54"/>
            <p:cNvSpPr/>
            <p:nvPr userDrawn="1"/>
          </p:nvSpPr>
          <p:spPr>
            <a:xfrm>
              <a:off x="530352" y="2462180"/>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9" name="Oval 58"/>
            <p:cNvSpPr/>
            <p:nvPr userDrawn="1"/>
          </p:nvSpPr>
          <p:spPr>
            <a:xfrm>
              <a:off x="530352" y="3019462"/>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40604" y="1361548"/>
              <a:ext cx="169277" cy="230833"/>
            </a:xfrm>
            <a:prstGeom prst="rect">
              <a:avLst/>
            </a:prstGeom>
            <a:noFill/>
          </p:spPr>
          <p:txBody>
            <a:bodyPr wrap="none" rtlCol="0">
              <a:spAutoFit/>
            </a:bodyPr>
            <a:lstStyle/>
            <a:p>
              <a:r>
                <a:rPr lang="en-US" sz="2400" b="0" i="0" dirty="0">
                  <a:solidFill>
                    <a:schemeClr val="bg1"/>
                  </a:solidFill>
                  <a:latin typeface="Gill Sans Std"/>
                </a:rPr>
                <a:t>1</a:t>
              </a:r>
              <a:endParaRPr lang="en-IN" sz="2400" b="0" i="0" dirty="0">
                <a:solidFill>
                  <a:schemeClr val="bg1"/>
                </a:solidFill>
                <a:latin typeface="Gill Sans Std"/>
              </a:endParaRPr>
            </a:p>
          </p:txBody>
        </p:sp>
        <p:sp>
          <p:nvSpPr>
            <p:cNvPr id="112" name="TextBox 111"/>
            <p:cNvSpPr txBox="1"/>
            <p:nvPr userDrawn="1"/>
          </p:nvSpPr>
          <p:spPr>
            <a:xfrm>
              <a:off x="540604" y="1919877"/>
              <a:ext cx="269626" cy="230833"/>
            </a:xfrm>
            <a:prstGeom prst="rect">
              <a:avLst/>
            </a:prstGeom>
            <a:noFill/>
          </p:spPr>
          <p:txBody>
            <a:bodyPr wrap="squar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113" name="TextBox 112"/>
            <p:cNvSpPr txBox="1"/>
            <p:nvPr userDrawn="1"/>
          </p:nvSpPr>
          <p:spPr>
            <a:xfrm>
              <a:off x="540604" y="2476422"/>
              <a:ext cx="169277" cy="230833"/>
            </a:xfrm>
            <a:prstGeom prst="rect">
              <a:avLst/>
            </a:prstGeom>
            <a:noFill/>
          </p:spPr>
          <p:txBody>
            <a:bodyPr wrap="none" rtlCol="0">
              <a:spAutoFit/>
            </a:bodyPr>
            <a:lstStyle/>
            <a:p>
              <a:r>
                <a:rPr lang="en-US" sz="2400" b="0" i="0" dirty="0">
                  <a:solidFill>
                    <a:srgbClr val="095A82"/>
                  </a:solidFill>
                  <a:latin typeface="Gill Sans Std"/>
                </a:rPr>
                <a:t>3</a:t>
              </a:r>
              <a:endParaRPr lang="en-IN" sz="2400" b="0" i="0" dirty="0">
                <a:solidFill>
                  <a:srgbClr val="095A82"/>
                </a:solidFill>
                <a:latin typeface="Gill Sans Std"/>
              </a:endParaRPr>
            </a:p>
          </p:txBody>
        </p:sp>
        <p:sp>
          <p:nvSpPr>
            <p:cNvPr id="114" name="TextBox 113"/>
            <p:cNvSpPr txBox="1"/>
            <p:nvPr userDrawn="1"/>
          </p:nvSpPr>
          <p:spPr>
            <a:xfrm>
              <a:off x="540604" y="3033722"/>
              <a:ext cx="169277" cy="230833"/>
            </a:xfrm>
            <a:prstGeom prst="rect">
              <a:avLst/>
            </a:prstGeom>
            <a:noFill/>
          </p:spPr>
          <p:txBody>
            <a:bodyPr wrap="none" rtlCol="0">
              <a:spAutoFit/>
            </a:bodyPr>
            <a:lstStyle/>
            <a:p>
              <a:r>
                <a:rPr lang="en-US" sz="2400" b="0" i="0" dirty="0">
                  <a:solidFill>
                    <a:schemeClr val="bg1"/>
                  </a:solidFill>
                  <a:latin typeface="Gill Sans Std"/>
                </a:rPr>
                <a:t>4</a:t>
              </a:r>
              <a:endParaRPr lang="en-IN" sz="2400" b="0" i="0" dirty="0">
                <a:solidFill>
                  <a:schemeClr val="bg1"/>
                </a:solidFill>
                <a:latin typeface="Gill Sans Std"/>
              </a:endParaRPr>
            </a:p>
          </p:txBody>
        </p:sp>
      </p:gr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2916"/>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p:ph sz="half" idx="1"/>
          </p:nvPr>
        </p:nvSpPr>
        <p:spPr>
          <a:xfrm>
            <a:off x="4662301" y="856574"/>
            <a:ext cx="1307899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17814166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292103" y="247652"/>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sp>
        <p:nvSpPr>
          <p:cNvPr id="51" name="Rectangle 50"/>
          <p:cNvSpPr/>
          <p:nvPr userDrawn="1"/>
        </p:nvSpPr>
        <p:spPr>
          <a:xfrm>
            <a:off x="4535491"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3" name="Rectangle 2"/>
          <p:cNvSpPr/>
          <p:nvPr userDrawn="1"/>
        </p:nvSpPr>
        <p:spPr>
          <a:xfrm>
            <a:off x="640421" y="794370"/>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grpSp>
        <p:nvGrpSpPr>
          <p:cNvPr id="24" name="Group 23"/>
          <p:cNvGrpSpPr/>
          <p:nvPr userDrawn="1"/>
        </p:nvGrpSpPr>
        <p:grpSpPr>
          <a:xfrm>
            <a:off x="803711" y="3017911"/>
            <a:ext cx="572988" cy="3916684"/>
            <a:chOff x="530352" y="1347614"/>
            <a:chExt cx="286494" cy="1958342"/>
          </a:xfrm>
        </p:grpSpPr>
        <p:sp>
          <p:nvSpPr>
            <p:cNvPr id="14" name="Oval 13"/>
            <p:cNvSpPr/>
            <p:nvPr userDrawn="1"/>
          </p:nvSpPr>
          <p:spPr>
            <a:xfrm>
              <a:off x="530352" y="1347614"/>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9" name="Oval 58"/>
            <p:cNvSpPr/>
            <p:nvPr userDrawn="1"/>
          </p:nvSpPr>
          <p:spPr>
            <a:xfrm>
              <a:off x="530352" y="3019462"/>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38191" y="1361548"/>
              <a:ext cx="169277" cy="230833"/>
            </a:xfrm>
            <a:prstGeom prst="rect">
              <a:avLst/>
            </a:prstGeom>
            <a:noFill/>
          </p:spPr>
          <p:txBody>
            <a:bodyPr wrap="none" rtlCol="0">
              <a:spAutoFit/>
            </a:bodyPr>
            <a:lstStyle/>
            <a:p>
              <a:r>
                <a:rPr lang="en-US" sz="2400" b="0" i="0" dirty="0">
                  <a:solidFill>
                    <a:schemeClr val="bg1"/>
                  </a:solidFill>
                  <a:latin typeface="Gill Sans Std"/>
                </a:rPr>
                <a:t>1</a:t>
              </a:r>
              <a:endParaRPr lang="en-IN" sz="2400" b="0" i="0" dirty="0">
                <a:solidFill>
                  <a:schemeClr val="bg1"/>
                </a:solidFill>
                <a:latin typeface="Gill Sans Std"/>
              </a:endParaRPr>
            </a:p>
          </p:txBody>
        </p:sp>
        <p:sp>
          <p:nvSpPr>
            <p:cNvPr id="112" name="TextBox 111"/>
            <p:cNvSpPr txBox="1"/>
            <p:nvPr userDrawn="1"/>
          </p:nvSpPr>
          <p:spPr>
            <a:xfrm>
              <a:off x="538191" y="1919877"/>
              <a:ext cx="269626" cy="230833"/>
            </a:xfrm>
            <a:prstGeom prst="rect">
              <a:avLst/>
            </a:prstGeom>
            <a:noFill/>
          </p:spPr>
          <p:txBody>
            <a:bodyPr wrap="square" rtlCol="0">
              <a:spAutoFit/>
            </a:bodyPr>
            <a:lstStyle/>
            <a:p>
              <a:r>
                <a:rPr lang="en-US" sz="2400" b="0" i="0" dirty="0">
                  <a:solidFill>
                    <a:schemeClr val="bg1"/>
                  </a:solidFill>
                  <a:latin typeface="Gill Sans Std"/>
                </a:rPr>
                <a:t>2</a:t>
              </a:r>
              <a:endParaRPr lang="en-IN" sz="2400" b="0" i="0" dirty="0">
                <a:solidFill>
                  <a:schemeClr val="bg1"/>
                </a:solidFill>
                <a:latin typeface="Gill Sans Std"/>
              </a:endParaRPr>
            </a:p>
          </p:txBody>
        </p:sp>
        <p:sp>
          <p:nvSpPr>
            <p:cNvPr id="113" name="TextBox 112"/>
            <p:cNvSpPr txBox="1"/>
            <p:nvPr userDrawn="1"/>
          </p:nvSpPr>
          <p:spPr>
            <a:xfrm>
              <a:off x="538191" y="2476422"/>
              <a:ext cx="169277" cy="230833"/>
            </a:xfrm>
            <a:prstGeom prst="rect">
              <a:avLst/>
            </a:prstGeom>
            <a:noFill/>
          </p:spPr>
          <p:txBody>
            <a:bodyPr wrap="none" rtlCol="0">
              <a:spAutoFit/>
            </a:bodyPr>
            <a:lstStyle/>
            <a:p>
              <a:r>
                <a:rPr lang="en-US" sz="2400" b="0" i="0" dirty="0">
                  <a:solidFill>
                    <a:schemeClr val="bg1"/>
                  </a:solidFill>
                  <a:latin typeface="Gill Sans Std"/>
                </a:rPr>
                <a:t>3</a:t>
              </a:r>
              <a:endParaRPr lang="en-IN" sz="2400" b="0" i="0" dirty="0">
                <a:solidFill>
                  <a:schemeClr val="bg1"/>
                </a:solidFill>
                <a:latin typeface="Gill Sans Std"/>
              </a:endParaRPr>
            </a:p>
          </p:txBody>
        </p:sp>
        <p:sp>
          <p:nvSpPr>
            <p:cNvPr id="114" name="TextBox 113"/>
            <p:cNvSpPr txBox="1"/>
            <p:nvPr userDrawn="1"/>
          </p:nvSpPr>
          <p:spPr>
            <a:xfrm>
              <a:off x="538191" y="3033722"/>
              <a:ext cx="169277" cy="230833"/>
            </a:xfrm>
            <a:prstGeom prst="rect">
              <a:avLst/>
            </a:prstGeom>
            <a:noFill/>
          </p:spPr>
          <p:txBody>
            <a:bodyPr wrap="none" rtlCol="0">
              <a:spAutoFit/>
            </a:bodyPr>
            <a:lstStyle/>
            <a:p>
              <a:r>
                <a:rPr lang="en-US" sz="2400" b="0" i="0" dirty="0">
                  <a:solidFill>
                    <a:srgbClr val="095A82"/>
                  </a:solidFill>
                  <a:latin typeface="Gill Sans Std"/>
                </a:rPr>
                <a:t>4</a:t>
              </a:r>
              <a:endParaRPr lang="en-IN" sz="2400" b="0" i="0" dirty="0">
                <a:solidFill>
                  <a:srgbClr val="095A82"/>
                </a:solidFill>
                <a:latin typeface="Gill Sans Std"/>
              </a:endParaRPr>
            </a:p>
          </p:txBody>
        </p:sp>
      </p:grpSp>
      <p:sp>
        <p:nvSpPr>
          <p:cNvPr id="115" name="Rectangle 114"/>
          <p:cNvSpPr/>
          <p:nvPr userDrawn="1"/>
        </p:nvSpPr>
        <p:spPr>
          <a:xfrm>
            <a:off x="4535491" y="9175950"/>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7" name="Rectangle 116"/>
          <p:cNvSpPr/>
          <p:nvPr userDrawn="1"/>
        </p:nvSpPr>
        <p:spPr>
          <a:xfrm>
            <a:off x="4535491" y="242916"/>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p:ph sz="half" idx="1"/>
          </p:nvPr>
        </p:nvSpPr>
        <p:spPr>
          <a:xfrm>
            <a:off x="4662301" y="856574"/>
            <a:ext cx="1307899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79599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sp>
        <p:nvSpPr>
          <p:cNvPr id="2" name="Rectangle 1"/>
          <p:cNvSpPr/>
          <p:nvPr userDrawn="1"/>
        </p:nvSpPr>
        <p:spPr bwMode="auto">
          <a:xfrm>
            <a:off x="292103" y="322312"/>
            <a:ext cx="17703798" cy="9353548"/>
          </a:xfrm>
          <a:prstGeom prst="rect">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700" b="0" i="0" u="none" strike="noStrike" cap="none" normalizeH="0" baseline="0" dirty="0">
              <a:ln>
                <a:noFill/>
              </a:ln>
              <a:solidFill>
                <a:schemeClr val="tx1"/>
              </a:solidFill>
              <a:effectLst/>
              <a:latin typeface="Gill Sans Std"/>
            </a:endParaRPr>
          </a:p>
        </p:txBody>
      </p:sp>
      <p:sp>
        <p:nvSpPr>
          <p:cNvPr id="20" name="Rectangle 1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cxnSp>
        <p:nvCxnSpPr>
          <p:cNvPr id="26" name="Straight Connector 2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29"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chemeClr val="bg1"/>
                </a:solidFill>
                <a:latin typeface="Gill Sans Std"/>
                <a:cs typeface="+mn-cs"/>
              </a:rPr>
              <a:t>Copyright ©, edureka and/or its affiliates. All rights reserved.</a:t>
            </a:r>
          </a:p>
        </p:txBody>
      </p:sp>
      <p:cxnSp>
        <p:nvCxnSpPr>
          <p:cNvPr id="16" name="Straight Connector 1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17" name="Slide_PlaceholderTitle"/>
          <p:cNvSpPr>
            <a:spLocks noGrp="1" noChangeArrowheads="1"/>
          </p:cNvSpPr>
          <p:nvPr>
            <p:ph type="title" hasCustomPrompt="1"/>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600"/>
            </a:lvl1pPr>
          </a:lstStyle>
          <a:p>
            <a:pPr lvl="0"/>
            <a:r>
              <a:rPr lang="en-US" dirty="0"/>
              <a:t>Objectives</a:t>
            </a:r>
          </a:p>
        </p:txBody>
      </p:sp>
      <p:sp>
        <p:nvSpPr>
          <p:cNvPr id="18" name="Text Placeholder 7"/>
          <p:cNvSpPr>
            <a:spLocks noGrp="1"/>
          </p:cNvSpPr>
          <p:nvPr>
            <p:ph type="body" sz="quarter" idx="10" hasCustomPrompt="1"/>
          </p:nvPr>
        </p:nvSpPr>
        <p:spPr>
          <a:xfrm>
            <a:off x="933453" y="1773211"/>
            <a:ext cx="9650710" cy="6495782"/>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8179" y="4036227"/>
            <a:ext cx="6381710" cy="4232766"/>
          </a:xfrm>
          <a:prstGeom prst="rect">
            <a:avLst/>
          </a:prstGeom>
        </p:spPr>
      </p:pic>
    </p:spTree>
    <p:extLst>
      <p:ext uri="{BB962C8B-B14F-4D97-AF65-F5344CB8AC3E}">
        <p14:creationId xmlns:p14="http://schemas.microsoft.com/office/powerpoint/2010/main" val="42366617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ow Guidlines1">
    <p:spTree>
      <p:nvGrpSpPr>
        <p:cNvPr id="1" name=""/>
        <p:cNvGrpSpPr/>
        <p:nvPr/>
      </p:nvGrpSpPr>
      <p:grpSpPr>
        <a:xfrm>
          <a:off x="0" y="0"/>
          <a:ext cx="0" cy="0"/>
          <a:chOff x="0" y="0"/>
          <a:chExt cx="0" cy="0"/>
        </a:xfrm>
      </p:grpSpPr>
      <p:sp>
        <p:nvSpPr>
          <p:cNvPr id="4" name="Rectangle 3"/>
          <p:cNvSpPr/>
          <p:nvPr userDrawn="1"/>
        </p:nvSpPr>
        <p:spPr bwMode="gray">
          <a:xfrm>
            <a:off x="17995902"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5" name="Rectangle 4"/>
          <p:cNvSpPr/>
          <p:nvPr userDrawn="1"/>
        </p:nvSpPr>
        <p:spPr bwMode="gray">
          <a:xfrm>
            <a:off x="4"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7" name="Rectangle 6"/>
          <p:cNvSpPr/>
          <p:nvPr userDrawn="1"/>
        </p:nvSpPr>
        <p:spPr bwMode="gray">
          <a:xfrm>
            <a:off x="0" y="-41271"/>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b="0" i="0" kern="0" dirty="0">
              <a:solidFill>
                <a:srgbClr val="FFFFFF"/>
              </a:solidFill>
              <a:latin typeface="Gill Sans Std"/>
              <a:cs typeface="+mn-cs"/>
            </a:endParaRPr>
          </a:p>
        </p:txBody>
      </p:sp>
      <p:sp>
        <p:nvSpPr>
          <p:cNvPr id="2" name="Rectangle 1"/>
          <p:cNvSpPr/>
          <p:nvPr userDrawn="1"/>
        </p:nvSpPr>
        <p:spPr>
          <a:xfrm>
            <a:off x="11448260" y="247652"/>
            <a:ext cx="6530572"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51" name="Rectangle 50"/>
          <p:cNvSpPr/>
          <p:nvPr userDrawn="1"/>
        </p:nvSpPr>
        <p:spPr>
          <a:xfrm>
            <a:off x="294021" y="247652"/>
            <a:ext cx="11154238"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00" b="0" i="0" dirty="0">
              <a:latin typeface="Gill Sans Std"/>
            </a:endParaRPr>
          </a:p>
        </p:txBody>
      </p:sp>
      <p:sp>
        <p:nvSpPr>
          <p:cNvPr id="118" name="Content Placeholder 1"/>
          <p:cNvSpPr>
            <a:spLocks noGrp="1"/>
          </p:cNvSpPr>
          <p:nvPr>
            <p:ph sz="half" idx="1"/>
          </p:nvPr>
        </p:nvSpPr>
        <p:spPr>
          <a:xfrm>
            <a:off x="414273" y="840992"/>
            <a:ext cx="10889970" cy="8090772"/>
          </a:xfrm>
          <a:prstGeom prst="rect">
            <a:avLst/>
          </a:prstGeom>
        </p:spPr>
        <p:txBody>
          <a:bodyPr/>
          <a:lstStyle>
            <a:lvl1pPr>
              <a:buClr>
                <a:srgbClr val="095A82"/>
              </a:buClr>
              <a:defRPr sz="3600" b="0" i="0">
                <a:solidFill>
                  <a:srgbClr val="5F5F5F"/>
                </a:solidFill>
                <a:latin typeface="Gill Sans Std"/>
              </a:defRPr>
            </a:lvl1pPr>
            <a:lvl2pPr>
              <a:buClr>
                <a:srgbClr val="095A82"/>
              </a:buClr>
              <a:defRPr sz="3600" b="0" i="0">
                <a:solidFill>
                  <a:srgbClr val="5F5F5F"/>
                </a:solidFill>
                <a:latin typeface="Gill Sans Std"/>
              </a:defRPr>
            </a:lvl2pPr>
            <a:lvl3pPr>
              <a:buClr>
                <a:srgbClr val="095A82"/>
              </a:buClr>
              <a:defRPr sz="3600" b="0" i="0">
                <a:solidFill>
                  <a:srgbClr val="5F5F5F"/>
                </a:solidFill>
                <a:latin typeface="Gill Sans Std"/>
              </a:defRPr>
            </a:lvl3pPr>
            <a:lvl4pPr>
              <a:buClr>
                <a:srgbClr val="095A82"/>
              </a:buClr>
              <a:defRPr sz="3200" b="0" i="0">
                <a:solidFill>
                  <a:srgbClr val="5F5F5F"/>
                </a:solidFill>
                <a:latin typeface="Gill Sans Std"/>
              </a:defRPr>
            </a:lvl4pPr>
            <a:lvl5pPr>
              <a:buClr>
                <a:srgbClr val="095A82"/>
              </a:buClr>
              <a:defRPr sz="2800" b="0" i="0">
                <a:solidFill>
                  <a:srgbClr val="5F5F5F"/>
                </a:solidFill>
                <a:latin typeface="Gill Sans Std"/>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4"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Std"/>
                <a:cs typeface="+mn-cs"/>
              </a:rPr>
              <a:t>Copyright ©, edureka and/or its affiliates. All rights reserved.</a:t>
            </a:r>
          </a:p>
        </p:txBody>
      </p:sp>
    </p:spTree>
    <p:extLst>
      <p:ext uri="{BB962C8B-B14F-4D97-AF65-F5344CB8AC3E}">
        <p14:creationId xmlns:p14="http://schemas.microsoft.com/office/powerpoint/2010/main" val="9462182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cxnSp>
        <p:nvCxnSpPr>
          <p:cNvPr id="6" name="Straight Connector 5"/>
          <p:cNvCxnSpPr/>
          <p:nvPr/>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latin typeface="Gill Sans Std"/>
              </a:defRPr>
            </a:lvl1pPr>
          </a:lstStyle>
          <a:p>
            <a:pPr lvl="0"/>
            <a:r>
              <a:rPr lang="en-US" dirty="0"/>
              <a:t>Click to edit Master title style</a:t>
            </a:r>
          </a:p>
        </p:txBody>
      </p:sp>
      <p:sp>
        <p:nvSpPr>
          <p:cNvPr id="4" name="Text Placeholder 7"/>
          <p:cNvSpPr>
            <a:spLocks noGrp="1"/>
          </p:cNvSpPr>
          <p:nvPr>
            <p:ph type="body" sz="quarter" idx="10" hasCustomPrompt="1"/>
          </p:nvPr>
        </p:nvSpPr>
        <p:spPr>
          <a:xfrm>
            <a:off x="933450" y="1761771"/>
            <a:ext cx="16421100" cy="6623050"/>
          </a:xfrm>
        </p:spPr>
        <p:txBody>
          <a:bodyPr/>
          <a:lstStyle>
            <a:lvl1pPr marL="571486" indent="-571486">
              <a:buClr>
                <a:srgbClr val="095A82"/>
              </a:buClr>
              <a:buFont typeface="Wingdings" panose="05000000000000000000" pitchFamily="2" charset="2"/>
              <a:buChar char="§"/>
              <a:defRPr>
                <a:latin typeface="Gill Sans Std"/>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Tree>
    <p:custDataLst>
      <p:tags r:id="rId1"/>
    </p:custDataLst>
    <p:extLst>
      <p:ext uri="{BB962C8B-B14F-4D97-AF65-F5344CB8AC3E}">
        <p14:creationId xmlns:p14="http://schemas.microsoft.com/office/powerpoint/2010/main" val="3300789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sp>
        <p:nvSpPr>
          <p:cNvPr id="2" name="Rectangle 1"/>
          <p:cNvSpPr/>
          <p:nvPr userDrawn="1"/>
        </p:nvSpPr>
        <p:spPr bwMode="auto">
          <a:xfrm>
            <a:off x="292103" y="322312"/>
            <a:ext cx="17703798" cy="9353548"/>
          </a:xfrm>
          <a:prstGeom prst="rect">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700" b="0" i="0" u="none" strike="noStrike" cap="none" normalizeH="0" baseline="0" dirty="0">
              <a:ln>
                <a:noFill/>
              </a:ln>
              <a:solidFill>
                <a:schemeClr val="tx1"/>
              </a:solidFill>
              <a:effectLst/>
              <a:latin typeface="Gill Sans Std"/>
            </a:endParaRPr>
          </a:p>
        </p:txBody>
      </p:sp>
      <p:grpSp>
        <p:nvGrpSpPr>
          <p:cNvPr id="30" name="Group 29"/>
          <p:cNvGrpSpPr/>
          <p:nvPr userDrawn="1"/>
        </p:nvGrpSpPr>
        <p:grpSpPr>
          <a:xfrm>
            <a:off x="16232444" y="-1298813"/>
            <a:ext cx="1440556" cy="3221573"/>
            <a:chOff x="10818812" y="-7884908"/>
            <a:chExt cx="960120" cy="9022455"/>
          </a:xfrm>
          <a:solidFill>
            <a:schemeClr val="accent1"/>
          </a:solidFill>
        </p:grpSpPr>
        <p:sp>
          <p:nvSpPr>
            <p:cNvPr id="31" name="Chevron 5"/>
            <p:cNvSpPr>
              <a:spLocks noChangeArrowheads="1"/>
            </p:cNvSpPr>
            <p:nvPr/>
          </p:nvSpPr>
          <p:spPr bwMode="auto">
            <a:xfrm rot="16200000">
              <a:off x="10947288" y="305903"/>
              <a:ext cx="703168" cy="960120"/>
            </a:xfrm>
            <a:prstGeom prst="chevron">
              <a:avLst>
                <a:gd name="adj" fmla="val 50000"/>
              </a:avLst>
            </a:prstGeom>
            <a:grpFill/>
            <a:ln w="28575" algn="ctr">
              <a:noFill/>
              <a:round/>
              <a:headEnd type="none" w="sm" len="sm"/>
              <a:tailEnd type="none" w="sm" len="sm"/>
            </a:ln>
          </p:spPr>
          <p:txBody>
            <a:bodyPr/>
            <a:lstStyle/>
            <a:p>
              <a:pPr algn="ctr" defTabSz="457108">
                <a:spcBef>
                  <a:spcPct val="20000"/>
                </a:spcBef>
                <a:buClr>
                  <a:srgbClr val="FF0000"/>
                </a:buClr>
                <a:buFont typeface="Arial" charset="0"/>
                <a:buNone/>
              </a:pPr>
              <a:endParaRPr lang="en-US" sz="2600" dirty="0">
                <a:latin typeface="Gill Sans Std"/>
              </a:endParaRPr>
            </a:p>
          </p:txBody>
        </p:sp>
        <p:sp>
          <p:nvSpPr>
            <p:cNvPr id="32" name="Title_Gray_Number"/>
            <p:cNvSpPr>
              <a:spLocks noChangeArrowheads="1"/>
            </p:cNvSpPr>
            <p:nvPr/>
          </p:nvSpPr>
          <p:spPr bwMode="gray">
            <a:xfrm>
              <a:off x="10818812" y="-7884908"/>
              <a:ext cx="960120" cy="8669983"/>
            </a:xfrm>
            <a:prstGeom prst="rect">
              <a:avLst/>
            </a:prstGeom>
            <a:grpFill/>
            <a:ln w="9525">
              <a:noFill/>
              <a:miter lim="800000"/>
              <a:headEnd/>
              <a:tailEnd/>
            </a:ln>
          </p:spPr>
          <p:txBody>
            <a:bodyPr lIns="12700" tIns="12700" rIns="12700" bIns="12700" anchor="b">
              <a:spAutoFit/>
            </a:bodyPr>
            <a:lstStyle/>
            <a:p>
              <a:pPr algn="ctr" defTabSz="457108">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20" name="Rectangle 1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cxnSp>
        <p:nvCxnSpPr>
          <p:cNvPr id="26" name="Straight Connector 2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29"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chemeClr val="bg1"/>
                </a:solidFill>
                <a:latin typeface="Gill Sans Std"/>
                <a:cs typeface="+mn-cs"/>
              </a:rPr>
              <a:t>Copyright ©, edureka and/or its affiliates. All rights reserved.</a:t>
            </a:r>
          </a:p>
        </p:txBody>
      </p:sp>
      <p:cxnSp>
        <p:nvCxnSpPr>
          <p:cNvPr id="16" name="Straight Connector 1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1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400"/>
            </a:lvl1pPr>
          </a:lstStyle>
          <a:p>
            <a:pPr lvl="0"/>
            <a:endParaRPr lang="en-US" dirty="0"/>
          </a:p>
        </p:txBody>
      </p:sp>
      <p:sp>
        <p:nvSpPr>
          <p:cNvPr id="18" name="Text Placeholder 7"/>
          <p:cNvSpPr>
            <a:spLocks noGrp="1"/>
          </p:cNvSpPr>
          <p:nvPr>
            <p:ph type="body" sz="quarter" idx="10" hasCustomPrompt="1"/>
          </p:nvPr>
        </p:nvSpPr>
        <p:spPr>
          <a:xfrm>
            <a:off x="933453" y="1773211"/>
            <a:ext cx="16421098" cy="6495782"/>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
        <p:nvSpPr>
          <p:cNvPr id="28" name="Rectangle 4"/>
          <p:cNvSpPr>
            <a:spLocks noChangeArrowheads="1"/>
          </p:cNvSpPr>
          <p:nvPr userDrawn="1"/>
        </p:nvSpPr>
        <p:spPr bwMode="auto">
          <a:xfrm>
            <a:off x="16331954" y="20851"/>
            <a:ext cx="1161151" cy="1569628"/>
          </a:xfrm>
          <a:prstGeom prst="rect">
            <a:avLst/>
          </a:prstGeom>
          <a:noFill/>
          <a:ln w="9525">
            <a:noFill/>
            <a:miter lim="800000"/>
            <a:headEnd/>
            <a:tailEnd/>
          </a:ln>
        </p:spPr>
        <p:txBody>
          <a:bodyPr wrap="none" lIns="182848" tIns="91424" rIns="182848" bIns="91424">
            <a:spAutoFit/>
          </a:bodyPr>
          <a:lstStyle/>
          <a:p>
            <a:pPr algn="ctr"/>
            <a:r>
              <a:rPr lang="en-US" sz="9000" b="1" i="0" dirty="0">
                <a:solidFill>
                  <a:schemeClr val="bg2"/>
                </a:solidFill>
                <a:latin typeface="Gill Sans Std"/>
              </a:rPr>
              <a:t>Q</a:t>
            </a:r>
          </a:p>
        </p:txBody>
      </p:sp>
    </p:spTree>
    <p:extLst>
      <p:ext uri="{BB962C8B-B14F-4D97-AF65-F5344CB8AC3E}">
        <p14:creationId xmlns:p14="http://schemas.microsoft.com/office/powerpoint/2010/main" val="956362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sp>
        <p:nvSpPr>
          <p:cNvPr id="2" name="Rectangle 1"/>
          <p:cNvSpPr/>
          <p:nvPr userDrawn="1"/>
        </p:nvSpPr>
        <p:spPr bwMode="auto">
          <a:xfrm>
            <a:off x="292103" y="322312"/>
            <a:ext cx="17703798" cy="9353548"/>
          </a:xfrm>
          <a:prstGeom prst="rect">
            <a:avLst/>
          </a:prstGeom>
          <a:solidFill>
            <a:schemeClr val="bg1"/>
          </a:solidFill>
          <a:ln w="28575" cap="flat" cmpd="sng" algn="ctr">
            <a:noFill/>
            <a:prstDash val="solid"/>
            <a:round/>
            <a:headEnd type="none" w="sm" len="sm"/>
            <a:tailEnd type="none" w="sm" len="sm"/>
          </a:ln>
          <a:effectLst/>
        </p:spPr>
        <p:txBody>
          <a:bodyPr vert="horz" wrap="square" lIns="137160" tIns="68580" rIns="137160" bIns="6858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2700" b="0" i="0" u="none" strike="noStrike" cap="none" normalizeH="0" baseline="0" dirty="0">
              <a:ln>
                <a:noFill/>
              </a:ln>
              <a:solidFill>
                <a:schemeClr val="tx1"/>
              </a:solidFill>
              <a:effectLst/>
              <a:latin typeface="Gill Sans Std"/>
            </a:endParaRPr>
          </a:p>
        </p:txBody>
      </p:sp>
      <p:sp>
        <p:nvSpPr>
          <p:cNvPr id="20" name="Rectangle 19"/>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cxnSp>
        <p:nvCxnSpPr>
          <p:cNvPr id="26" name="Straight Connector 2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29"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chemeClr val="bg1"/>
                </a:solidFill>
                <a:latin typeface="Gill Sans Std"/>
                <a:cs typeface="+mn-cs"/>
              </a:rPr>
              <a:t>Copyright ©, edureka and/or its affiliates. All rights reserved.</a:t>
            </a:r>
          </a:p>
        </p:txBody>
      </p:sp>
      <p:cxnSp>
        <p:nvCxnSpPr>
          <p:cNvPr id="16" name="Straight Connector 1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17"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5400"/>
            </a:lvl1pPr>
          </a:lstStyle>
          <a:p>
            <a:pPr lvl="0"/>
            <a:endParaRPr lang="en-US" dirty="0"/>
          </a:p>
        </p:txBody>
      </p:sp>
      <p:sp>
        <p:nvSpPr>
          <p:cNvPr id="18" name="Text Placeholder 7"/>
          <p:cNvSpPr>
            <a:spLocks noGrp="1"/>
          </p:cNvSpPr>
          <p:nvPr>
            <p:ph type="body" sz="quarter" idx="10" hasCustomPrompt="1"/>
          </p:nvPr>
        </p:nvSpPr>
        <p:spPr>
          <a:xfrm>
            <a:off x="933453" y="1773211"/>
            <a:ext cx="16421098" cy="6495782"/>
          </a:xfrm>
        </p:spPr>
        <p:txBody>
          <a:bodyPr/>
          <a:lstStyle>
            <a:lvl1pPr marL="571486" indent="-571486">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grpSp>
        <p:nvGrpSpPr>
          <p:cNvPr id="22" name="Group 21"/>
          <p:cNvGrpSpPr/>
          <p:nvPr userDrawn="1"/>
        </p:nvGrpSpPr>
        <p:grpSpPr>
          <a:xfrm>
            <a:off x="16232444" y="-1298813"/>
            <a:ext cx="1440556" cy="3221573"/>
            <a:chOff x="10818812" y="-7884908"/>
            <a:chExt cx="960120" cy="9022455"/>
          </a:xfrm>
          <a:solidFill>
            <a:schemeClr val="accent1"/>
          </a:solidFill>
        </p:grpSpPr>
        <p:sp>
          <p:nvSpPr>
            <p:cNvPr id="23" name="Chevron 5"/>
            <p:cNvSpPr>
              <a:spLocks noChangeArrowheads="1"/>
            </p:cNvSpPr>
            <p:nvPr/>
          </p:nvSpPr>
          <p:spPr bwMode="auto">
            <a:xfrm rot="16200000">
              <a:off x="10947288" y="305903"/>
              <a:ext cx="703168" cy="960120"/>
            </a:xfrm>
            <a:prstGeom prst="chevron">
              <a:avLst>
                <a:gd name="adj" fmla="val 50000"/>
              </a:avLst>
            </a:prstGeom>
            <a:grpFill/>
            <a:ln w="28575" algn="ctr">
              <a:noFill/>
              <a:round/>
              <a:headEnd type="none" w="sm" len="sm"/>
              <a:tailEnd type="none" w="sm" len="sm"/>
            </a:ln>
          </p:spPr>
          <p:txBody>
            <a:bodyPr/>
            <a:lstStyle/>
            <a:p>
              <a:pPr algn="ctr" defTabSz="457108">
                <a:spcBef>
                  <a:spcPct val="20000"/>
                </a:spcBef>
                <a:buClr>
                  <a:srgbClr val="FF0000"/>
                </a:buClr>
                <a:buFont typeface="Arial" charset="0"/>
                <a:buNone/>
              </a:pPr>
              <a:endParaRPr lang="en-US" sz="2600" dirty="0">
                <a:latin typeface="Gill Sans Std"/>
              </a:endParaRPr>
            </a:p>
          </p:txBody>
        </p:sp>
        <p:sp>
          <p:nvSpPr>
            <p:cNvPr id="24" name="Title_Gray_Number"/>
            <p:cNvSpPr>
              <a:spLocks noChangeArrowheads="1"/>
            </p:cNvSpPr>
            <p:nvPr/>
          </p:nvSpPr>
          <p:spPr bwMode="gray">
            <a:xfrm>
              <a:off x="10818812" y="-7884908"/>
              <a:ext cx="960120" cy="8669983"/>
            </a:xfrm>
            <a:prstGeom prst="rect">
              <a:avLst/>
            </a:prstGeom>
            <a:grpFill/>
            <a:ln w="9525">
              <a:noFill/>
              <a:miter lim="800000"/>
              <a:headEnd/>
              <a:tailEnd/>
            </a:ln>
          </p:spPr>
          <p:txBody>
            <a:bodyPr lIns="12700" tIns="12700" rIns="12700" bIns="12700" anchor="b">
              <a:spAutoFit/>
            </a:bodyPr>
            <a:lstStyle/>
            <a:p>
              <a:pPr algn="ctr" defTabSz="457108">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28" name="Rectangle 4"/>
          <p:cNvSpPr>
            <a:spLocks noChangeArrowheads="1"/>
          </p:cNvSpPr>
          <p:nvPr userDrawn="1"/>
        </p:nvSpPr>
        <p:spPr bwMode="auto">
          <a:xfrm>
            <a:off x="16378441" y="20843"/>
            <a:ext cx="1068177" cy="1569628"/>
          </a:xfrm>
          <a:prstGeom prst="rect">
            <a:avLst/>
          </a:prstGeom>
          <a:noFill/>
          <a:ln w="9525">
            <a:noFill/>
            <a:miter lim="800000"/>
            <a:headEnd/>
            <a:tailEnd/>
          </a:ln>
        </p:spPr>
        <p:txBody>
          <a:bodyPr wrap="none" lIns="182848" tIns="91424" rIns="182848" bIns="91424">
            <a:spAutoFit/>
          </a:bodyPr>
          <a:lstStyle/>
          <a:p>
            <a:pPr algn="ctr"/>
            <a:r>
              <a:rPr lang="en-US" sz="9000" b="1" i="0" dirty="0">
                <a:solidFill>
                  <a:schemeClr val="bg2"/>
                </a:solidFill>
                <a:latin typeface="Gill Sans Std"/>
              </a:rPr>
              <a:t>A</a:t>
            </a:r>
          </a:p>
        </p:txBody>
      </p:sp>
    </p:spTree>
    <p:extLst>
      <p:ext uri="{BB962C8B-B14F-4D97-AF65-F5344CB8AC3E}">
        <p14:creationId xmlns:p14="http://schemas.microsoft.com/office/powerpoint/2010/main" val="15937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688" y="1763222"/>
            <a:ext cx="16422624" cy="1325136"/>
          </a:xfrm>
        </p:spPr>
        <p:txBody>
          <a:bodyPr/>
          <a:lstStyle>
            <a:lvl1pPr marL="671494" indent="-685784">
              <a:buClr>
                <a:srgbClr val="095A82"/>
              </a:buClr>
              <a:buFont typeface="+mj-lt"/>
              <a:buAutoNum type="arabicPeriod"/>
              <a:defRPr sz="2800"/>
            </a:lvl1pPr>
            <a:lvl2pPr marL="1223970" indent="-548626">
              <a:buClr>
                <a:srgbClr val="095A82"/>
              </a:buClr>
              <a:buFont typeface="+mj-lt"/>
              <a:buAutoNum type="alphaLcPeriod"/>
              <a:defRPr sz="2800"/>
            </a:lvl2pPr>
            <a:lvl3pPr>
              <a:buNone/>
              <a:defRPr/>
            </a:lvl3pPr>
          </a:lstStyle>
          <a:p>
            <a:pPr lvl="0"/>
            <a:r>
              <a:rPr lang="en-US" dirty="0"/>
              <a:t>Edit Master text styles</a:t>
            </a:r>
          </a:p>
          <a:p>
            <a:pPr lvl="1"/>
            <a:r>
              <a:rPr lang="en-US" dirty="0"/>
              <a:t>Second level</a:t>
            </a:r>
          </a:p>
        </p:txBody>
      </p:sp>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userDrawn="1"/>
        </p:nvGrpSpPr>
        <p:grpSpPr>
          <a:xfrm>
            <a:off x="16232444" y="-1806907"/>
            <a:ext cx="1440556" cy="3314021"/>
            <a:chOff x="10818812" y="-4213267"/>
            <a:chExt cx="960120" cy="5350814"/>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08">
                <a:spcBef>
                  <a:spcPct val="20000"/>
                </a:spcBef>
                <a:buClr>
                  <a:srgbClr val="FF0000"/>
                </a:buClr>
                <a:buFont typeface="Arial" charset="0"/>
                <a:buNone/>
              </a:pPr>
              <a:endParaRPr lang="en-US" sz="2600" dirty="0">
                <a:latin typeface="Gill Sans Std"/>
              </a:endParaRPr>
            </a:p>
          </p:txBody>
        </p:sp>
        <p:sp>
          <p:nvSpPr>
            <p:cNvPr id="16" name="Title_Gray_Number"/>
            <p:cNvSpPr>
              <a:spLocks noChangeArrowheads="1"/>
            </p:cNvSpPr>
            <p:nvPr/>
          </p:nvSpPr>
          <p:spPr bwMode="gray">
            <a:xfrm>
              <a:off x="10818812" y="-4213267"/>
              <a:ext cx="960120" cy="4998344"/>
            </a:xfrm>
            <a:prstGeom prst="rect">
              <a:avLst/>
            </a:prstGeom>
            <a:solidFill>
              <a:srgbClr val="DCE3E4"/>
            </a:solidFill>
            <a:ln w="9525">
              <a:noFill/>
              <a:miter lim="800000"/>
              <a:headEnd/>
              <a:tailEnd/>
            </a:ln>
          </p:spPr>
          <p:txBody>
            <a:bodyPr lIns="12700" tIns="12700" rIns="12700" bIns="12700" anchor="b">
              <a:spAutoFit/>
            </a:bodyPr>
            <a:lstStyle/>
            <a:p>
              <a:pPr algn="ctr" defTabSz="457108">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246995" y="-332453"/>
            <a:ext cx="1331069" cy="1569628"/>
          </a:xfrm>
          <a:prstGeom prst="rect">
            <a:avLst/>
          </a:prstGeom>
          <a:noFill/>
          <a:ln w="9525">
            <a:noFill/>
            <a:miter lim="800000"/>
            <a:headEnd/>
            <a:tailEnd/>
          </a:ln>
        </p:spPr>
        <p:txBody>
          <a:bodyPr wrap="none" lIns="182848" tIns="91424" rIns="182848" bIns="91424">
            <a:spAutoFit/>
          </a:bodyPr>
          <a:lstStyle/>
          <a:p>
            <a:pPr algn="ctr"/>
            <a:r>
              <a:rPr lang="en-US" sz="9000" dirty="0">
                <a:solidFill>
                  <a:srgbClr val="095A82"/>
                </a:solidFill>
                <a:latin typeface="Arial Black" pitchFamily="34" charset="0"/>
              </a:rPr>
              <a:t>Q</a:t>
            </a:r>
          </a:p>
        </p:txBody>
      </p:sp>
    </p:spTree>
    <p:custDataLst>
      <p:tags r:id="rId1"/>
    </p:custDataLst>
    <p:extLst>
      <p:ext uri="{BB962C8B-B14F-4D97-AF65-F5344CB8AC3E}">
        <p14:creationId xmlns:p14="http://schemas.microsoft.com/office/powerpoint/2010/main" val="236735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a:grpSpLocks/>
          </p:cNvGrpSpPr>
          <p:nvPr/>
        </p:nvGrpSpPr>
        <p:grpSpPr bwMode="auto">
          <a:xfrm>
            <a:off x="304800" y="454031"/>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08">
                <a:buClr>
                  <a:srgbClr val="000000"/>
                </a:buClr>
                <a:buFont typeface="Arial" pitchFamily="34" charset="0"/>
                <a:buNone/>
                <a:defRPr/>
              </a:pPr>
              <a:r>
                <a:rPr lang="en-US" sz="2600" b="1" dirty="0">
                  <a:solidFill>
                    <a:schemeClr val="accent5"/>
                  </a:solidFill>
                  <a:latin typeface="Gill Sans Std"/>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08">
                <a:spcBef>
                  <a:spcPct val="20000"/>
                </a:spcBef>
                <a:buClr>
                  <a:srgbClr val="FF0000"/>
                </a:buClr>
                <a:buFont typeface="Arial" pitchFamily="34" charset="0"/>
                <a:buNone/>
                <a:defRPr/>
              </a:pPr>
              <a:endParaRPr lang="en-US" sz="2600" dirty="0">
                <a:latin typeface="Gill Sans Std"/>
              </a:endParaRPr>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2829" y="4707900"/>
            <a:ext cx="3444898" cy="871200"/>
          </a:xfrm>
          <a:prstGeom prst="rect">
            <a:avLst/>
          </a:prstGeom>
        </p:spPr>
      </p:pic>
    </p:spTree>
    <p:extLst>
      <p:ext uri="{BB962C8B-B14F-4D97-AF65-F5344CB8AC3E}">
        <p14:creationId xmlns:p14="http://schemas.microsoft.com/office/powerpoint/2010/main" val="40548983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gray">
          <a:xfrm>
            <a:off x="17995902" y="-34926"/>
            <a:ext cx="292100" cy="10280652"/>
          </a:xfrm>
          <a:prstGeom prst="rect">
            <a:avLst/>
          </a:prstGeom>
          <a:solidFill>
            <a:srgbClr val="095981"/>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12" name="Rectangle 11"/>
          <p:cNvSpPr/>
          <p:nvPr/>
        </p:nvSpPr>
        <p:spPr bwMode="gray">
          <a:xfrm>
            <a:off x="4" y="-41276"/>
            <a:ext cx="292100" cy="10277476"/>
          </a:xfrm>
          <a:prstGeom prst="rect">
            <a:avLst/>
          </a:prstGeom>
          <a:solidFill>
            <a:srgbClr val="095981"/>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grpSp>
        <p:nvGrpSpPr>
          <p:cNvPr id="1028" name="Group 16" hidden="1"/>
          <p:cNvGrpSpPr>
            <a:grpSpLocks/>
          </p:cNvGrpSpPr>
          <p:nvPr/>
        </p:nvGrpSpPr>
        <p:grpSpPr bwMode="auto">
          <a:xfrm>
            <a:off x="276226" y="454031"/>
            <a:ext cx="17738724" cy="9007474"/>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sz="2600" dirty="0">
                  <a:latin typeface="Gill Sans Std"/>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Std"/>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sz="2600" dirty="0">
                <a:latin typeface="Gill Sans Std"/>
                <a:cs typeface="+mn-cs"/>
              </a:endParaRPr>
            </a:p>
          </p:txBody>
        </p:sp>
      </p:grpSp>
      <p:sp>
        <p:nvSpPr>
          <p:cNvPr id="15" name="Rectangle 14"/>
          <p:cNvSpPr/>
          <p:nvPr/>
        </p:nvSpPr>
        <p:spPr bwMode="gray">
          <a:xfrm>
            <a:off x="0" y="9601200"/>
            <a:ext cx="18288000" cy="685800"/>
          </a:xfrm>
          <a:prstGeom prst="rect">
            <a:avLst/>
          </a:prstGeom>
          <a:solidFill>
            <a:srgbClr val="095981"/>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16" name="Rectangle 15"/>
          <p:cNvSpPr/>
          <p:nvPr/>
        </p:nvSpPr>
        <p:spPr bwMode="gray">
          <a:xfrm>
            <a:off x="0" y="-41271"/>
            <a:ext cx="18288000" cy="288926"/>
          </a:xfrm>
          <a:prstGeom prst="rect">
            <a:avLst/>
          </a:prstGeom>
          <a:solidFill>
            <a:srgbClr val="095981"/>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sz="2600" kern="0" dirty="0">
              <a:solidFill>
                <a:srgbClr val="FFFFFF"/>
              </a:solidFill>
              <a:latin typeface="Gill Sans Std"/>
              <a:cs typeface="+mn-cs"/>
            </a:endParaRPr>
          </a:p>
        </p:txBody>
      </p:sp>
      <p:sp>
        <p:nvSpPr>
          <p:cNvPr id="1031" name="Slide_PlaceholderText"/>
          <p:cNvSpPr>
            <a:spLocks noGrp="1" noChangeArrowheads="1"/>
          </p:cNvSpPr>
          <p:nvPr>
            <p:ph type="body" idx="1"/>
          </p:nvPr>
        </p:nvSpPr>
        <p:spPr bwMode="gray">
          <a:xfrm>
            <a:off x="933450" y="1750565"/>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933450" y="685805"/>
            <a:ext cx="16421100" cy="746122"/>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lvl="0"/>
            <a:r>
              <a:rPr lang="en-US" dirty="0"/>
              <a:t>Click to edit Master title style</a:t>
            </a:r>
          </a:p>
        </p:txBody>
      </p:sp>
      <p:sp>
        <p:nvSpPr>
          <p:cNvPr id="18" name="Slide_Copyright"/>
          <p:cNvSpPr>
            <a:spLocks noChangeArrowheads="1"/>
          </p:cNvSpPr>
          <p:nvPr userDrawn="1"/>
        </p:nvSpPr>
        <p:spPr bwMode="auto">
          <a:xfrm>
            <a:off x="11814528"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chemeClr val="bg1"/>
                </a:solidFill>
                <a:latin typeface="Gill Sans Std"/>
                <a:cs typeface="+mn-cs"/>
              </a:rPr>
              <a:t>Copyright ©, edureka and/or its affiliates. All rights reserved.</a:t>
            </a:r>
          </a:p>
        </p:txBody>
      </p:sp>
      <p:sp>
        <p:nvSpPr>
          <p:cNvPr id="2" name="Rectangle 1"/>
          <p:cNvSpPr/>
          <p:nvPr/>
        </p:nvSpPr>
        <p:spPr bwMode="auto">
          <a:xfrm>
            <a:off x="1060704" y="9454856"/>
            <a:ext cx="2275304" cy="832144"/>
          </a:xfrm>
          <a:prstGeom prst="rect">
            <a:avLst/>
          </a:prstGeom>
          <a:solidFill>
            <a:srgbClr val="095A82"/>
          </a:solidFill>
          <a:ln w="12700" cap="flat" cmpd="sng" algn="ctr">
            <a:solidFill>
              <a:schemeClr val="bg1"/>
            </a:solid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892"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Std"/>
            </a:endParaRPr>
          </a:p>
        </p:txBody>
      </p:sp>
      <p:cxnSp>
        <p:nvCxnSpPr>
          <p:cNvPr id="5" name="Straight Connector 4"/>
          <p:cNvCxnSpPr/>
          <p:nvPr/>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pic>
        <p:nvPicPr>
          <p:cNvPr id="7" name="Picture 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custDataLst>
      <p:tags r:id="rId36"/>
    </p:custDataLst>
    <p:extLst>
      <p:ext uri="{BB962C8B-B14F-4D97-AF65-F5344CB8AC3E}">
        <p14:creationId xmlns:p14="http://schemas.microsoft.com/office/powerpoint/2010/main" val="2380956507"/>
      </p:ext>
    </p:extLst>
  </p:cSld>
  <p:clrMap bg1="lt1" tx1="dk1" bg2="lt2" tx2="dk2" accent1="accent1" accent2="accent2" accent3="accent3" accent4="accent4" accent5="accent5" accent6="accent6" hlink="hlink" folHlink="folHlink"/>
  <p:sldLayoutIdLst>
    <p:sldLayoutId id="2147483813" r:id="rId1"/>
    <p:sldLayoutId id="2147483812" r:id="rId2"/>
    <p:sldLayoutId id="2147483856" r:id="rId3"/>
    <p:sldLayoutId id="2147483857" r:id="rId4"/>
    <p:sldLayoutId id="2147483858" r:id="rId5"/>
    <p:sldLayoutId id="2147483860" r:id="rId6"/>
    <p:sldLayoutId id="2147483862" r:id="rId7"/>
    <p:sldLayoutId id="2147483861"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53" r:id="rId30"/>
    <p:sldLayoutId id="2147483854" r:id="rId31"/>
    <p:sldLayoutId id="2147483855" r:id="rId32"/>
    <p:sldLayoutId id="2147483864" r:id="rId33"/>
    <p:sldLayoutId id="2147483866" r:id="rId34"/>
  </p:sldLayoutIdLst>
  <p:txStyles>
    <p:titleStyle>
      <a:lvl1pPr algn="l" defTabSz="457108" rtl="0" eaLnBrk="1" fontAlgn="base" hangingPunct="1">
        <a:spcBef>
          <a:spcPct val="20000"/>
        </a:spcBef>
        <a:spcAft>
          <a:spcPct val="0"/>
        </a:spcAft>
        <a:buClr>
          <a:srgbClr val="000000"/>
        </a:buClr>
        <a:buFont typeface="Arial" charset="0"/>
        <a:defRPr sz="5600" b="1">
          <a:solidFill>
            <a:srgbClr val="095A82"/>
          </a:solidFill>
          <a:latin typeface="Gill Sans Std"/>
          <a:ea typeface="+mj-ea"/>
          <a:cs typeface="+mj-cs"/>
        </a:defRPr>
      </a:lvl1pPr>
      <a:lvl2pPr algn="l" defTabSz="457108"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08"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08"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08"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218" algn="ctr" defTabSz="457108"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6pPr>
      <a:lvl7pPr marL="1828434" algn="ctr" defTabSz="457108"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7pPr>
      <a:lvl8pPr marL="2742652" algn="ctr" defTabSz="457108"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8pPr>
      <a:lvl9pPr marL="3656868" algn="ctr" defTabSz="457108"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9pPr>
    </p:titleStyle>
    <p:bodyStyle>
      <a:lvl1pPr marL="0" indent="15874" algn="l" defTabSz="457108" rtl="0" eaLnBrk="1" fontAlgn="base" hangingPunct="1">
        <a:lnSpc>
          <a:spcPct val="150000"/>
        </a:lnSpc>
        <a:spcBef>
          <a:spcPts val="1350"/>
        </a:spcBef>
        <a:spcAft>
          <a:spcPct val="0"/>
        </a:spcAft>
        <a:buClr>
          <a:srgbClr val="000000"/>
        </a:buClr>
        <a:buFont typeface="Arial" charset="0"/>
        <a:defRPr sz="2800">
          <a:solidFill>
            <a:srgbClr val="5F5F5F"/>
          </a:solidFill>
          <a:latin typeface="Gill Sans Std"/>
          <a:ea typeface="+mn-ea"/>
          <a:cs typeface="+mn-cs"/>
        </a:defRPr>
      </a:lvl1pPr>
      <a:lvl2pPr marL="685784" indent="-548626" algn="l" defTabSz="457108" rtl="0" eaLnBrk="1" fontAlgn="base" hangingPunct="1">
        <a:spcBef>
          <a:spcPts val="1350"/>
        </a:spcBef>
        <a:spcAft>
          <a:spcPct val="0"/>
        </a:spcAft>
        <a:buClr>
          <a:srgbClr val="095A82"/>
        </a:buClr>
        <a:buFont typeface="Arial" charset="0"/>
        <a:buChar char="•"/>
        <a:defRPr sz="2800">
          <a:solidFill>
            <a:srgbClr val="5F5F5F"/>
          </a:solidFill>
          <a:latin typeface="Gill Sans Std"/>
        </a:defRPr>
      </a:lvl2pPr>
      <a:lvl3pPr marL="1920192" indent="-548626" algn="l" defTabSz="457108" rtl="0" eaLnBrk="1" fontAlgn="base" hangingPunct="1">
        <a:spcBef>
          <a:spcPts val="676"/>
        </a:spcBef>
        <a:spcAft>
          <a:spcPct val="0"/>
        </a:spcAft>
        <a:buClr>
          <a:schemeClr val="bg1">
            <a:lumMod val="65000"/>
          </a:schemeClr>
        </a:buClr>
        <a:buFont typeface="Arial" charset="0"/>
        <a:buChar char="–"/>
        <a:defRPr sz="2800">
          <a:solidFill>
            <a:srgbClr val="5F5F5F"/>
          </a:solidFill>
          <a:latin typeface="Gill Sans Std"/>
        </a:defRPr>
      </a:lvl3pPr>
      <a:lvl4pPr marL="2733130" indent="-463456" algn="l" defTabSz="457108" rtl="0" eaLnBrk="1" fontAlgn="base" hangingPunct="1">
        <a:spcBef>
          <a:spcPct val="20000"/>
        </a:spcBef>
        <a:spcAft>
          <a:spcPct val="0"/>
        </a:spcAft>
        <a:buClr>
          <a:schemeClr val="bg1">
            <a:lumMod val="65000"/>
          </a:schemeClr>
        </a:buClr>
        <a:buSzPct val="45000"/>
        <a:buFont typeface="Arial" charset="0"/>
        <a:buChar char="—"/>
        <a:defRPr sz="2400">
          <a:solidFill>
            <a:srgbClr val="5F5F5F"/>
          </a:solidFill>
          <a:latin typeface="Gill Sans Std"/>
        </a:defRPr>
      </a:lvl4pPr>
      <a:lvl5pPr marL="3421966" indent="-460284" algn="l" defTabSz="457108" rtl="0" eaLnBrk="1" fontAlgn="base" hangingPunct="1">
        <a:spcBef>
          <a:spcPct val="20000"/>
        </a:spcBef>
        <a:spcAft>
          <a:spcPct val="0"/>
        </a:spcAft>
        <a:buClr>
          <a:schemeClr val="bg1">
            <a:lumMod val="65000"/>
          </a:schemeClr>
        </a:buClr>
        <a:buSzPct val="55000"/>
        <a:buFont typeface="Arial" charset="0"/>
        <a:buChar char="—"/>
        <a:defRPr sz="2200">
          <a:solidFill>
            <a:srgbClr val="5F5F5F"/>
          </a:solidFill>
          <a:latin typeface="Gill Sans Std"/>
        </a:defRPr>
      </a:lvl5pPr>
      <a:lvl6pPr marL="4336184" indent="-460284" algn="l" defTabSz="457108"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6pPr>
      <a:lvl7pPr marL="5250400" indent="-460284" algn="l" defTabSz="457108"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7pPr>
      <a:lvl8pPr marL="6164616" indent="-460284" algn="l" defTabSz="457108"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8pPr>
      <a:lvl9pPr marL="7078834" indent="-460284" algn="l" defTabSz="457108"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4"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8" algn="l" defTabSz="182843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50808"/>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67" r:id="rId12"/>
    <p:sldLayoutId id="2147483848" r:id="rId13"/>
    <p:sldLayoutId id="2147483849" r:id="rId14"/>
    <p:sldLayoutId id="2147483850" r:id="rId15"/>
    <p:sldLayoutId id="2147483851" r:id="rId16"/>
    <p:sldLayoutId id="2147483859" r:id="rId17"/>
  </p:sldLayoutIdLst>
  <p:txStyles>
    <p:titleStyle>
      <a:lvl1pPr algn="l" defTabSz="1371566"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892" indent="-342892" algn="l" defTabSz="1371566"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674" indent="-342892" algn="l" defTabSz="1371566"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456" indent="-342892" algn="l" defTabSz="1371566"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240"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024"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806"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590"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372"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154" indent="-342892"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Point Star 18"/>
          <p:cNvSpPr/>
          <p:nvPr/>
        </p:nvSpPr>
        <p:spPr bwMode="auto">
          <a:xfrm>
            <a:off x="706973" y="3442591"/>
            <a:ext cx="1066522" cy="1272886"/>
          </a:xfrm>
          <a:prstGeom prst="star4">
            <a:avLst/>
          </a:prstGeom>
          <a:gradFill flip="none" rotWithShape="1">
            <a:gsLst>
              <a:gs pos="0">
                <a:schemeClr val="bg1">
                  <a:alpha val="69000"/>
                </a:schemeClr>
              </a:gs>
              <a:gs pos="50000">
                <a:schemeClr val="bg1">
                  <a:alpha val="60000"/>
                </a:schemeClr>
              </a:gs>
              <a:gs pos="100000">
                <a:schemeClr val="bg1">
                  <a:lumMod val="95000"/>
                  <a:alpha val="63000"/>
                </a:schemeClr>
              </a:gs>
            </a:gsLst>
            <a:path path="circle">
              <a:fillToRect l="50000" t="50000" r="50000" b="50000"/>
            </a:path>
            <a:tileRect/>
          </a:gradFill>
          <a:ln w="28575" cap="flat" cmpd="sng" algn="ctr">
            <a:noFill/>
            <a:prstDash val="solid"/>
            <a:round/>
            <a:headEnd type="none" w="sm" len="sm"/>
            <a:tailEnd type="none" w="sm" len="sm"/>
          </a:ln>
          <a:effectLst/>
        </p:spPr>
        <p:txBody>
          <a:bodyPr lIns="182848" tIns="91424" rIns="182848" bIns="91424"/>
          <a:lstStyle/>
          <a:p>
            <a:pPr algn="ctr" defTabSz="457108">
              <a:spcBef>
                <a:spcPct val="20000"/>
              </a:spcBef>
              <a:buClr>
                <a:srgbClr val="FF0000"/>
              </a:buClr>
              <a:defRPr/>
            </a:pPr>
            <a:endParaRPr lang="en-US" sz="2600" dirty="0">
              <a:latin typeface="Gill Sans Std"/>
            </a:endParaRPr>
          </a:p>
        </p:txBody>
      </p:sp>
      <p:sp>
        <p:nvSpPr>
          <p:cNvPr id="2" name="Title 1"/>
          <p:cNvSpPr>
            <a:spLocks noGrp="1"/>
          </p:cNvSpPr>
          <p:nvPr>
            <p:ph type="title"/>
          </p:nvPr>
        </p:nvSpPr>
        <p:spPr/>
        <p:txBody>
          <a:bodyPr/>
          <a:lstStyle/>
          <a:p>
            <a:r>
              <a:rPr lang="en-US" sz="5600" dirty="0"/>
              <a:t>How </a:t>
            </a:r>
            <a:r>
              <a:rPr lang="en-US" sz="5600" dirty="0">
                <a:latin typeface="Gill Sans Std"/>
              </a:rPr>
              <a:t>to</a:t>
            </a:r>
            <a:r>
              <a:rPr lang="en-US" sz="5600" dirty="0"/>
              <a:t> make the best use of Live Sessions</a:t>
            </a:r>
            <a:endParaRPr lang="en-IN" sz="5600" dirty="0"/>
          </a:p>
        </p:txBody>
      </p:sp>
      <p:sp>
        <p:nvSpPr>
          <p:cNvPr id="3" name="Text Placeholder 2"/>
          <p:cNvSpPr>
            <a:spLocks noGrp="1"/>
          </p:cNvSpPr>
          <p:nvPr>
            <p:ph type="body" sz="quarter" idx="10"/>
          </p:nvPr>
        </p:nvSpPr>
        <p:spPr>
          <a:xfrm>
            <a:off x="933453" y="1773212"/>
            <a:ext cx="16421098" cy="6895764"/>
          </a:xfrm>
        </p:spPr>
        <p:txBody>
          <a:bodyPr/>
          <a:lstStyle/>
          <a:p>
            <a:r>
              <a:rPr lang="en-US" dirty="0"/>
              <a:t>Please login on time</a:t>
            </a:r>
          </a:p>
          <a:p>
            <a:r>
              <a:rPr lang="en-US" dirty="0"/>
              <a:t>Please do a check on your network connection and audio before the class to have a smooth session</a:t>
            </a:r>
          </a:p>
          <a:p>
            <a:r>
              <a:rPr lang="en-US" dirty="0"/>
              <a:t>All participants will be on mute, by default. You will be unmuted when requested or as needed</a:t>
            </a:r>
          </a:p>
          <a:p>
            <a:r>
              <a:rPr lang="en-US" dirty="0"/>
              <a:t>Please use the “Questions” panel on your webinar tool to interact with the instructor at any point during the class</a:t>
            </a:r>
          </a:p>
          <a:p>
            <a:r>
              <a:rPr lang="en-US" dirty="0"/>
              <a:t>Ask and answer questions to make your learning interactive</a:t>
            </a:r>
          </a:p>
          <a:p>
            <a:r>
              <a:rPr lang="en-US" dirty="0"/>
              <a:t>Please have the support phone number (US : 1855 818 0063 (toll free), India : +91 90191 17772) and raise tickets from LMS in case of any issues with the tool</a:t>
            </a:r>
          </a:p>
          <a:p>
            <a:r>
              <a:rPr lang="en-US" dirty="0"/>
              <a:t>Most often logging off or rejoining will help solve the tool related issues</a:t>
            </a:r>
          </a:p>
        </p:txBody>
      </p:sp>
    </p:spTree>
    <p:custDataLst>
      <p:tags r:id="rId1"/>
    </p:custDataLst>
    <p:extLst>
      <p:ext uri="{BB962C8B-B14F-4D97-AF65-F5344CB8AC3E}">
        <p14:creationId xmlns:p14="http://schemas.microsoft.com/office/powerpoint/2010/main" val="41900119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Puppet tool logo">
            <a:extLst>
              <a:ext uri="{FF2B5EF4-FFF2-40B4-BE49-F238E27FC236}">
                <a16:creationId xmlns:a16="http://schemas.microsoft.com/office/drawing/2014/main" id="{57AD8AFC-035D-40E3-A354-C569263571B1}"/>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82787" b="22475"/>
          <a:stretch/>
        </p:blipFill>
        <p:spPr bwMode="auto">
          <a:xfrm>
            <a:off x="12963432" y="5662272"/>
            <a:ext cx="1000125" cy="15950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FA12DA3-A9A4-4FD7-8EAD-3BEFD69A6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3387" y="6918548"/>
            <a:ext cx="2175362" cy="1979579"/>
          </a:xfrm>
          <a:prstGeom prst="rect">
            <a:avLst/>
          </a:prstGeom>
        </p:spPr>
      </p:pic>
      <p:sp>
        <p:nvSpPr>
          <p:cNvPr id="2" name="Title 1">
            <a:extLst>
              <a:ext uri="{FF2B5EF4-FFF2-40B4-BE49-F238E27FC236}">
                <a16:creationId xmlns:a16="http://schemas.microsoft.com/office/drawing/2014/main" id="{A7C71668-0CF4-43E5-A3E7-21C6CEE5D2BE}"/>
              </a:ext>
            </a:extLst>
          </p:cNvPr>
          <p:cNvSpPr>
            <a:spLocks noGrp="1"/>
          </p:cNvSpPr>
          <p:nvPr>
            <p:ph type="title"/>
          </p:nvPr>
        </p:nvSpPr>
        <p:spPr/>
        <p:txBody>
          <a:bodyPr/>
          <a:lstStyle/>
          <a:p>
            <a:r>
              <a:rPr lang="en-US" dirty="0"/>
              <a:t>Ansible vs Others</a:t>
            </a:r>
          </a:p>
        </p:txBody>
      </p:sp>
      <p:sp>
        <p:nvSpPr>
          <p:cNvPr id="3" name="Text Placeholder 2">
            <a:extLst>
              <a:ext uri="{FF2B5EF4-FFF2-40B4-BE49-F238E27FC236}">
                <a16:creationId xmlns:a16="http://schemas.microsoft.com/office/drawing/2014/main" id="{82489A8D-33AC-460C-B4F5-0BD3D1DEDE24}"/>
              </a:ext>
            </a:extLst>
          </p:cNvPr>
          <p:cNvSpPr>
            <a:spLocks noGrp="1"/>
          </p:cNvSpPr>
          <p:nvPr>
            <p:ph type="body" sz="quarter" idx="10"/>
          </p:nvPr>
        </p:nvSpPr>
        <p:spPr>
          <a:xfrm>
            <a:off x="933453" y="1773211"/>
            <a:ext cx="15545202" cy="3083423"/>
          </a:xfrm>
        </p:spPr>
        <p:txBody>
          <a:bodyPr/>
          <a:lstStyle/>
          <a:p>
            <a:r>
              <a:rPr lang="en-US" dirty="0"/>
              <a:t>Ansible is much easier to work with compared to the likes of Puppet, Chef </a:t>
            </a:r>
            <a:r>
              <a:rPr lang="en-US" dirty="0" err="1"/>
              <a:t>etc</a:t>
            </a:r>
            <a:endParaRPr lang="en-US" dirty="0"/>
          </a:p>
          <a:p>
            <a:r>
              <a:rPr lang="en-US" dirty="0"/>
              <a:t>Ansible does not require agents set up on individual nodes</a:t>
            </a:r>
          </a:p>
          <a:p>
            <a:r>
              <a:rPr lang="en-US" dirty="0"/>
              <a:t>Ansible also supports the pull architecture</a:t>
            </a:r>
          </a:p>
          <a:p>
            <a:r>
              <a:rPr lang="en-US" dirty="0"/>
              <a:t>It’s simple enough for new users and also works at high enough level to work with other tools as well</a:t>
            </a:r>
          </a:p>
        </p:txBody>
      </p:sp>
      <p:grpSp>
        <p:nvGrpSpPr>
          <p:cNvPr id="4" name="Group 3">
            <a:extLst>
              <a:ext uri="{FF2B5EF4-FFF2-40B4-BE49-F238E27FC236}">
                <a16:creationId xmlns:a16="http://schemas.microsoft.com/office/drawing/2014/main" id="{4C0059C8-6845-42ED-8BDB-AB03D90DD5A7}"/>
              </a:ext>
            </a:extLst>
          </p:cNvPr>
          <p:cNvGrpSpPr/>
          <p:nvPr/>
        </p:nvGrpSpPr>
        <p:grpSpPr>
          <a:xfrm>
            <a:off x="4235071" y="5983326"/>
            <a:ext cx="3003929" cy="3003929"/>
            <a:chOff x="7287935" y="4561986"/>
            <a:chExt cx="3617843" cy="3617843"/>
          </a:xfrm>
        </p:grpSpPr>
        <p:sp>
          <p:nvSpPr>
            <p:cNvPr id="5" name="Oval 4">
              <a:extLst>
                <a:ext uri="{FF2B5EF4-FFF2-40B4-BE49-F238E27FC236}">
                  <a16:creationId xmlns:a16="http://schemas.microsoft.com/office/drawing/2014/main" id="{40448C83-D851-4EF7-83A3-019D085455CA}"/>
                </a:ext>
              </a:extLst>
            </p:cNvPr>
            <p:cNvSpPr/>
            <p:nvPr/>
          </p:nvSpPr>
          <p:spPr bwMode="auto">
            <a:xfrm>
              <a:off x="7287935" y="4561986"/>
              <a:ext cx="3617843" cy="3617843"/>
            </a:xfrm>
            <a:prstGeom prst="ellipse">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6" name="Picture 2" descr="Image result for ansible">
              <a:extLst>
                <a:ext uri="{FF2B5EF4-FFF2-40B4-BE49-F238E27FC236}">
                  <a16:creationId xmlns:a16="http://schemas.microsoft.com/office/drawing/2014/main" id="{FE955CD8-F9C4-45A4-BACC-3598133C12D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787" y="4955992"/>
              <a:ext cx="2894426" cy="28944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3074" name="Picture 2" descr="Image result for vs blue">
            <a:extLst>
              <a:ext uri="{FF2B5EF4-FFF2-40B4-BE49-F238E27FC236}">
                <a16:creationId xmlns:a16="http://schemas.microsoft.com/office/drawing/2014/main" id="{4204F33C-C3AD-401D-802A-A8DAE8D508E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6342291"/>
            <a:ext cx="3810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f configuration management">
            <a:extLst>
              <a:ext uri="{FF2B5EF4-FFF2-40B4-BE49-F238E27FC236}">
                <a16:creationId xmlns:a16="http://schemas.microsoft.com/office/drawing/2014/main" id="{2E6F6AFF-F78C-490D-86F5-D72201BF99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02" r="14789" b="33049"/>
          <a:stretch/>
        </p:blipFill>
        <p:spPr bwMode="auto">
          <a:xfrm>
            <a:off x="10856068" y="6001008"/>
            <a:ext cx="1905000" cy="197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1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59E7-0788-4001-B5C4-049B218842AB}"/>
              </a:ext>
            </a:extLst>
          </p:cNvPr>
          <p:cNvSpPr>
            <a:spLocks noGrp="1"/>
          </p:cNvSpPr>
          <p:nvPr>
            <p:ph type="title"/>
          </p:nvPr>
        </p:nvSpPr>
        <p:spPr/>
        <p:txBody>
          <a:bodyPr/>
          <a:lstStyle/>
          <a:p>
            <a:r>
              <a:rPr lang="en-US" dirty="0"/>
              <a:t>Ansible in the Industry</a:t>
            </a:r>
          </a:p>
        </p:txBody>
      </p:sp>
      <p:pic>
        <p:nvPicPr>
          <p:cNvPr id="7" name="Picture 6">
            <a:extLst>
              <a:ext uri="{FF2B5EF4-FFF2-40B4-BE49-F238E27FC236}">
                <a16:creationId xmlns:a16="http://schemas.microsoft.com/office/drawing/2014/main" id="{0ADD25DA-9C05-4A15-9758-ED9554DB5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454" y="1855239"/>
            <a:ext cx="8346737" cy="4180614"/>
          </a:xfrm>
          <a:prstGeom prst="rect">
            <a:avLst/>
          </a:prstGeom>
        </p:spPr>
      </p:pic>
      <p:pic>
        <p:nvPicPr>
          <p:cNvPr id="9" name="Picture 8">
            <a:extLst>
              <a:ext uri="{FF2B5EF4-FFF2-40B4-BE49-F238E27FC236}">
                <a16:creationId xmlns:a16="http://schemas.microsoft.com/office/drawing/2014/main" id="{1D08721E-36D9-481F-99A9-0A45AE68F9DC}"/>
              </a:ext>
            </a:extLst>
          </p:cNvPr>
          <p:cNvPicPr>
            <a:picLocks noChangeAspect="1"/>
          </p:cNvPicPr>
          <p:nvPr/>
        </p:nvPicPr>
        <p:blipFill rotWithShape="1">
          <a:blip r:embed="rId3">
            <a:extLst>
              <a:ext uri="{28A0092B-C50C-407E-A947-70E740481C1C}">
                <a14:useLocalDpi xmlns:a14="http://schemas.microsoft.com/office/drawing/2010/main" val="0"/>
              </a:ext>
            </a:extLst>
          </a:blip>
          <a:srcRect t="2496"/>
          <a:stretch/>
        </p:blipFill>
        <p:spPr>
          <a:xfrm>
            <a:off x="2739149" y="6459166"/>
            <a:ext cx="4949348" cy="2931861"/>
          </a:xfrm>
          <a:prstGeom prst="rect">
            <a:avLst/>
          </a:prstGeom>
        </p:spPr>
      </p:pic>
      <p:pic>
        <p:nvPicPr>
          <p:cNvPr id="11" name="Picture 10">
            <a:extLst>
              <a:ext uri="{FF2B5EF4-FFF2-40B4-BE49-F238E27FC236}">
                <a16:creationId xmlns:a16="http://schemas.microsoft.com/office/drawing/2014/main" id="{F301981D-CAB2-436A-A051-B7C3663F1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793227" y="3757658"/>
            <a:ext cx="4681936" cy="6529342"/>
          </a:xfrm>
          <a:prstGeom prst="rect">
            <a:avLst/>
          </a:prstGeom>
        </p:spPr>
      </p:pic>
      <p:sp>
        <p:nvSpPr>
          <p:cNvPr id="12" name="Thought Bubble: Cloud 11">
            <a:extLst>
              <a:ext uri="{FF2B5EF4-FFF2-40B4-BE49-F238E27FC236}">
                <a16:creationId xmlns:a16="http://schemas.microsoft.com/office/drawing/2014/main" id="{CDAD0219-F998-45D3-9169-B71B393DB9EB}"/>
              </a:ext>
            </a:extLst>
          </p:cNvPr>
          <p:cNvSpPr/>
          <p:nvPr/>
        </p:nvSpPr>
        <p:spPr bwMode="auto">
          <a:xfrm>
            <a:off x="13210364" y="2042809"/>
            <a:ext cx="4144186" cy="2315182"/>
          </a:xfrm>
          <a:prstGeom prst="cloudCallout">
            <a:avLst>
              <a:gd name="adj1" fmla="val -59612"/>
              <a:gd name="adj2" fmla="val 64398"/>
            </a:avLst>
          </a:prstGeom>
          <a:solidFill>
            <a:schemeClr val="bg1"/>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Comic Sans MS" panose="030F0702030302020204" pitchFamily="66" charset="0"/>
              </a:rPr>
              <a:t>Hmmm… </a:t>
            </a:r>
            <a:r>
              <a:rPr lang="en-US" sz="2400" dirty="0">
                <a:latin typeface="Comic Sans MS" panose="030F0702030302020204" pitchFamily="66" charset="0"/>
              </a:rPr>
              <a:t>Ansible is gaining popularity in the industry</a:t>
            </a:r>
            <a:endParaRPr kumimoji="0" lang="en-US" sz="2400" b="0" i="0" u="none" strike="noStrike" cap="none" normalizeH="0" baseline="0" dirty="0">
              <a:ln>
                <a:noFill/>
              </a:ln>
              <a:solidFill>
                <a:schemeClr val="tx1"/>
              </a:solidFill>
              <a:effectLst/>
              <a:latin typeface="Comic Sans MS" panose="030F0702030302020204" pitchFamily="66" charset="0"/>
            </a:endParaRPr>
          </a:p>
        </p:txBody>
      </p:sp>
      <p:sp>
        <p:nvSpPr>
          <p:cNvPr id="13" name="TextBox 12">
            <a:extLst>
              <a:ext uri="{FF2B5EF4-FFF2-40B4-BE49-F238E27FC236}">
                <a16:creationId xmlns:a16="http://schemas.microsoft.com/office/drawing/2014/main" id="{FE429944-5619-4FAA-816E-C5A4DDE85E59}"/>
              </a:ext>
            </a:extLst>
          </p:cNvPr>
          <p:cNvSpPr txBox="1"/>
          <p:nvPr/>
        </p:nvSpPr>
        <p:spPr>
          <a:xfrm>
            <a:off x="1964783" y="5855094"/>
            <a:ext cx="6498077" cy="392415"/>
          </a:xfrm>
          <a:prstGeom prst="rect">
            <a:avLst/>
          </a:prstGeom>
          <a:noFill/>
        </p:spPr>
        <p:txBody>
          <a:bodyPr wrap="square" rtlCol="0">
            <a:spAutoFit/>
          </a:bodyPr>
          <a:lstStyle/>
          <a:p>
            <a:r>
              <a:rPr lang="en-US" dirty="0"/>
              <a:t>Configuration Management tools Popularity by Google Trends</a:t>
            </a:r>
          </a:p>
        </p:txBody>
      </p:sp>
    </p:spTree>
    <p:extLst>
      <p:ext uri="{BB962C8B-B14F-4D97-AF65-F5344CB8AC3E}">
        <p14:creationId xmlns:p14="http://schemas.microsoft.com/office/powerpoint/2010/main" val="2575690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441C-9F47-4D30-90C4-C761F4F9CAF4}"/>
              </a:ext>
            </a:extLst>
          </p:cNvPr>
          <p:cNvSpPr>
            <a:spLocks noGrp="1"/>
          </p:cNvSpPr>
          <p:nvPr>
            <p:ph type="ctrTitle"/>
          </p:nvPr>
        </p:nvSpPr>
        <p:spPr/>
        <p:txBody>
          <a:bodyPr/>
          <a:lstStyle/>
          <a:p>
            <a:r>
              <a:rPr lang="en-US" dirty="0"/>
              <a:t>Ansible Architecture</a:t>
            </a:r>
          </a:p>
        </p:txBody>
      </p:sp>
    </p:spTree>
    <p:extLst>
      <p:ext uri="{BB962C8B-B14F-4D97-AF65-F5344CB8AC3E}">
        <p14:creationId xmlns:p14="http://schemas.microsoft.com/office/powerpoint/2010/main" val="366189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3"/>
            <a:ext cx="6984865" cy="4319082"/>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Ansible connects to the nodes and pushes out small programs called ‘</a:t>
            </a:r>
            <a:r>
              <a:rPr lang="en-US" sz="2800" b="1" kern="0" dirty="0">
                <a:solidFill>
                  <a:srgbClr val="203B7E"/>
                </a:solidFill>
                <a:latin typeface="Gill Sans Std"/>
                <a:ea typeface="+mn-ea"/>
              </a:rPr>
              <a:t>Modules</a:t>
            </a:r>
            <a:r>
              <a:rPr lang="en-US" sz="2800" kern="0" dirty="0">
                <a:solidFill>
                  <a:srgbClr val="5F5F5F"/>
                </a:solidFill>
                <a:latin typeface="Gill Sans Std"/>
                <a:ea typeface="+mn-ea"/>
              </a:rPr>
              <a:t>’. These Modules bring the systems to the desired state. Ansible uses SSH to execute these modules and then removes them when finished</a:t>
            </a:r>
            <a:endParaRPr kumimoji="0" lang="en-US" sz="1800" b="0" i="0" u="none" strike="noStrike" cap="none" normalizeH="0" baseline="0" dirty="0">
              <a:ln>
                <a:noFill/>
              </a:ln>
              <a:solidFill>
                <a:schemeClr val="tx1"/>
              </a:solidFill>
              <a:effectLst/>
              <a:latin typeface="Arial" pitchFamily="34" charset="0"/>
            </a:endParaRPr>
          </a:p>
        </p:txBody>
      </p:sp>
      <p:pic>
        <p:nvPicPr>
          <p:cNvPr id="3" name="Picture 2">
            <a:extLst>
              <a:ext uri="{FF2B5EF4-FFF2-40B4-BE49-F238E27FC236}">
                <a16:creationId xmlns:a16="http://schemas.microsoft.com/office/drawing/2014/main" id="{C688EE1B-D1F9-42CE-9046-97D39E85E5A2}"/>
              </a:ext>
            </a:extLst>
          </p:cNvPr>
          <p:cNvPicPr>
            <a:picLocks noChangeAspect="1"/>
          </p:cNvPicPr>
          <p:nvPr/>
        </p:nvPicPr>
        <p:blipFill>
          <a:blip r:embed="rId2"/>
          <a:stretch>
            <a:fillRect/>
          </a:stretch>
        </p:blipFill>
        <p:spPr>
          <a:xfrm>
            <a:off x="9182100" y="2728454"/>
            <a:ext cx="8172450" cy="4891693"/>
          </a:xfrm>
          <a:prstGeom prst="rect">
            <a:avLst/>
          </a:prstGeom>
        </p:spPr>
      </p:pic>
    </p:spTree>
    <p:extLst>
      <p:ext uri="{BB962C8B-B14F-4D97-AF65-F5344CB8AC3E}">
        <p14:creationId xmlns:p14="http://schemas.microsoft.com/office/powerpoint/2010/main" val="1877942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707C-940C-4035-A25F-55FC63E43F33}"/>
              </a:ext>
            </a:extLst>
          </p:cNvPr>
          <p:cNvSpPr>
            <a:spLocks noGrp="1"/>
          </p:cNvSpPr>
          <p:nvPr>
            <p:ph type="title"/>
          </p:nvPr>
        </p:nvSpPr>
        <p:spPr/>
        <p:txBody>
          <a:bodyPr/>
          <a:lstStyle/>
          <a:p>
            <a:endParaRPr lang="en-US"/>
          </a:p>
        </p:txBody>
      </p:sp>
      <p:grpSp>
        <p:nvGrpSpPr>
          <p:cNvPr id="47" name="Group 46">
            <a:extLst>
              <a:ext uri="{FF2B5EF4-FFF2-40B4-BE49-F238E27FC236}">
                <a16:creationId xmlns:a16="http://schemas.microsoft.com/office/drawing/2014/main" id="{31F282E5-0E9C-47EF-B5F8-C163AE37A5B1}"/>
              </a:ext>
            </a:extLst>
          </p:cNvPr>
          <p:cNvGrpSpPr/>
          <p:nvPr/>
        </p:nvGrpSpPr>
        <p:grpSpPr>
          <a:xfrm>
            <a:off x="2645923" y="1990829"/>
            <a:ext cx="11827727" cy="6990266"/>
            <a:chOff x="2645923" y="1990829"/>
            <a:chExt cx="11827727" cy="6990266"/>
          </a:xfrm>
        </p:grpSpPr>
        <p:grpSp>
          <p:nvGrpSpPr>
            <p:cNvPr id="50" name="Group 49">
              <a:extLst>
                <a:ext uri="{FF2B5EF4-FFF2-40B4-BE49-F238E27FC236}">
                  <a16:creationId xmlns:a16="http://schemas.microsoft.com/office/drawing/2014/main" id="{0A30A7A1-B9A1-4F09-831C-0A41370DB61A}"/>
                </a:ext>
              </a:extLst>
            </p:cNvPr>
            <p:cNvGrpSpPr/>
            <p:nvPr/>
          </p:nvGrpSpPr>
          <p:grpSpPr>
            <a:xfrm>
              <a:off x="5582485" y="3505071"/>
              <a:ext cx="4846141" cy="3902419"/>
              <a:chOff x="5582485" y="3505071"/>
              <a:chExt cx="4846141" cy="3902419"/>
            </a:xfrm>
          </p:grpSpPr>
          <p:sp>
            <p:nvSpPr>
              <p:cNvPr id="51" name="Rectangle: Rounded Corners 50">
                <a:extLst>
                  <a:ext uri="{FF2B5EF4-FFF2-40B4-BE49-F238E27FC236}">
                    <a16:creationId xmlns:a16="http://schemas.microsoft.com/office/drawing/2014/main" id="{083B926E-B6B7-4693-8574-5746188C0150}"/>
                  </a:ext>
                </a:extLst>
              </p:cNvPr>
              <p:cNvSpPr/>
              <p:nvPr/>
            </p:nvSpPr>
            <p:spPr bwMode="auto">
              <a:xfrm>
                <a:off x="5582485" y="3505071"/>
                <a:ext cx="4846141" cy="3902419"/>
              </a:xfrm>
              <a:prstGeom prst="roundRect">
                <a:avLst/>
              </a:prstGeom>
              <a:solidFill>
                <a:srgbClr val="3D94CC"/>
              </a:solidFill>
              <a:ln w="57150" cap="flat" cmpd="sng" algn="ctr">
                <a:noFill/>
                <a:prstDash val="solid"/>
                <a:round/>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bg1"/>
                    </a:solidFill>
                    <a:effectLst/>
                    <a:latin typeface="Gill Sans Std"/>
                  </a:rPr>
                  <a:t>Automation Engine</a:t>
                </a:r>
              </a:p>
            </p:txBody>
          </p:sp>
          <p:pic>
            <p:nvPicPr>
              <p:cNvPr id="52" name="Picture 51">
                <a:extLst>
                  <a:ext uri="{FF2B5EF4-FFF2-40B4-BE49-F238E27FC236}">
                    <a16:creationId xmlns:a16="http://schemas.microsoft.com/office/drawing/2014/main" id="{72A83E8C-5417-47D4-BF29-2BCE69D2E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842" y="4381501"/>
                <a:ext cx="990074" cy="990074"/>
              </a:xfrm>
              <a:prstGeom prst="rect">
                <a:avLst/>
              </a:prstGeom>
            </p:spPr>
          </p:pic>
          <p:pic>
            <p:nvPicPr>
              <p:cNvPr id="53" name="Picture 52">
                <a:extLst>
                  <a:ext uri="{FF2B5EF4-FFF2-40B4-BE49-F238E27FC236}">
                    <a16:creationId xmlns:a16="http://schemas.microsoft.com/office/drawing/2014/main" id="{556A1C6F-F0E8-4166-B035-342CB79D8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772" y="5758459"/>
                <a:ext cx="979089" cy="979089"/>
              </a:xfrm>
              <a:prstGeom prst="rect">
                <a:avLst/>
              </a:prstGeom>
            </p:spPr>
          </p:pic>
          <p:pic>
            <p:nvPicPr>
              <p:cNvPr id="55" name="Picture 54">
                <a:extLst>
                  <a:ext uri="{FF2B5EF4-FFF2-40B4-BE49-F238E27FC236}">
                    <a16:creationId xmlns:a16="http://schemas.microsoft.com/office/drawing/2014/main" id="{F78F85F1-2023-4B8D-8B57-44C6DB95D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827" y="5758460"/>
                <a:ext cx="979089" cy="979089"/>
              </a:xfrm>
              <a:prstGeom prst="rect">
                <a:avLst/>
              </a:prstGeom>
            </p:spPr>
          </p:pic>
          <p:pic>
            <p:nvPicPr>
              <p:cNvPr id="56" name="Picture 55">
                <a:extLst>
                  <a:ext uri="{FF2B5EF4-FFF2-40B4-BE49-F238E27FC236}">
                    <a16:creationId xmlns:a16="http://schemas.microsoft.com/office/drawing/2014/main" id="{3E987CB2-4952-4982-A7B7-7F12D8504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4772" y="4403044"/>
                <a:ext cx="982924" cy="982924"/>
              </a:xfrm>
              <a:prstGeom prst="rect">
                <a:avLst/>
              </a:prstGeom>
            </p:spPr>
          </p:pic>
          <p:sp>
            <p:nvSpPr>
              <p:cNvPr id="58" name="TextBox 57">
                <a:extLst>
                  <a:ext uri="{FF2B5EF4-FFF2-40B4-BE49-F238E27FC236}">
                    <a16:creationId xmlns:a16="http://schemas.microsoft.com/office/drawing/2014/main" id="{2A440DCD-BE7B-45C4-9ADB-0AD57C180EF6}"/>
                  </a:ext>
                </a:extLst>
              </p:cNvPr>
              <p:cNvSpPr txBox="1"/>
              <p:nvPr/>
            </p:nvSpPr>
            <p:spPr>
              <a:xfrm>
                <a:off x="6113051" y="5260071"/>
                <a:ext cx="1295529" cy="392415"/>
              </a:xfrm>
              <a:prstGeom prst="rect">
                <a:avLst/>
              </a:prstGeom>
              <a:noFill/>
            </p:spPr>
            <p:txBody>
              <a:bodyPr wrap="square" rtlCol="0">
                <a:spAutoFit/>
              </a:bodyPr>
              <a:lstStyle/>
              <a:p>
                <a:pPr algn="ctr"/>
                <a:r>
                  <a:rPr lang="en-US" dirty="0">
                    <a:solidFill>
                      <a:schemeClr val="bg1"/>
                    </a:solidFill>
                    <a:latin typeface="Gill Sans Std"/>
                  </a:rPr>
                  <a:t>Inventory</a:t>
                </a:r>
              </a:p>
            </p:txBody>
          </p:sp>
          <p:sp>
            <p:nvSpPr>
              <p:cNvPr id="60" name="TextBox 59">
                <a:extLst>
                  <a:ext uri="{FF2B5EF4-FFF2-40B4-BE49-F238E27FC236}">
                    <a16:creationId xmlns:a16="http://schemas.microsoft.com/office/drawing/2014/main" id="{FA50077F-C65A-4CEB-B9DC-3A26A9AC5CB7}"/>
                  </a:ext>
                </a:extLst>
              </p:cNvPr>
              <p:cNvSpPr txBox="1"/>
              <p:nvPr/>
            </p:nvSpPr>
            <p:spPr>
              <a:xfrm>
                <a:off x="8687920" y="5260071"/>
                <a:ext cx="1143000" cy="392415"/>
              </a:xfrm>
              <a:prstGeom prst="rect">
                <a:avLst/>
              </a:prstGeom>
              <a:noFill/>
            </p:spPr>
            <p:txBody>
              <a:bodyPr wrap="square" rtlCol="0">
                <a:spAutoFit/>
              </a:bodyPr>
              <a:lstStyle/>
              <a:p>
                <a:pPr algn="ctr"/>
                <a:r>
                  <a:rPr lang="en-US" dirty="0">
                    <a:solidFill>
                      <a:schemeClr val="bg1"/>
                    </a:solidFill>
                    <a:latin typeface="Gill Sans Std"/>
                  </a:rPr>
                  <a:t>API’s</a:t>
                </a:r>
              </a:p>
            </p:txBody>
          </p:sp>
          <p:sp>
            <p:nvSpPr>
              <p:cNvPr id="61" name="TextBox 60">
                <a:extLst>
                  <a:ext uri="{FF2B5EF4-FFF2-40B4-BE49-F238E27FC236}">
                    <a16:creationId xmlns:a16="http://schemas.microsoft.com/office/drawing/2014/main" id="{BD43FE6E-9129-46BF-97D6-622C3C6383AF}"/>
                  </a:ext>
                </a:extLst>
              </p:cNvPr>
              <p:cNvSpPr txBox="1"/>
              <p:nvPr/>
            </p:nvSpPr>
            <p:spPr>
              <a:xfrm>
                <a:off x="6191379" y="6680104"/>
                <a:ext cx="1143000" cy="392415"/>
              </a:xfrm>
              <a:prstGeom prst="rect">
                <a:avLst/>
              </a:prstGeom>
              <a:noFill/>
            </p:spPr>
            <p:txBody>
              <a:bodyPr wrap="square" rtlCol="0">
                <a:spAutoFit/>
              </a:bodyPr>
              <a:lstStyle/>
              <a:p>
                <a:pPr algn="ctr"/>
                <a:r>
                  <a:rPr lang="en-US" dirty="0">
                    <a:solidFill>
                      <a:schemeClr val="bg1"/>
                    </a:solidFill>
                    <a:latin typeface="Gill Sans Std"/>
                  </a:rPr>
                  <a:t>Modules</a:t>
                </a:r>
              </a:p>
            </p:txBody>
          </p:sp>
          <p:sp>
            <p:nvSpPr>
              <p:cNvPr id="62" name="TextBox 61">
                <a:extLst>
                  <a:ext uri="{FF2B5EF4-FFF2-40B4-BE49-F238E27FC236}">
                    <a16:creationId xmlns:a16="http://schemas.microsoft.com/office/drawing/2014/main" id="{078479C8-518E-4FB5-890D-4933E9C6F95D}"/>
                  </a:ext>
                </a:extLst>
              </p:cNvPr>
              <p:cNvSpPr txBox="1"/>
              <p:nvPr/>
            </p:nvSpPr>
            <p:spPr>
              <a:xfrm>
                <a:off x="8694696" y="6680104"/>
                <a:ext cx="1143000" cy="392415"/>
              </a:xfrm>
              <a:prstGeom prst="rect">
                <a:avLst/>
              </a:prstGeom>
              <a:noFill/>
            </p:spPr>
            <p:txBody>
              <a:bodyPr wrap="square" rtlCol="0">
                <a:spAutoFit/>
              </a:bodyPr>
              <a:lstStyle/>
              <a:p>
                <a:pPr algn="ctr"/>
                <a:r>
                  <a:rPr lang="en-US" dirty="0">
                    <a:solidFill>
                      <a:schemeClr val="bg1"/>
                    </a:solidFill>
                    <a:latin typeface="Gill Sans Std"/>
                  </a:rPr>
                  <a:t>Plugins</a:t>
                </a:r>
              </a:p>
            </p:txBody>
          </p:sp>
        </p:grpSp>
        <p:grpSp>
          <p:nvGrpSpPr>
            <p:cNvPr id="28" name="Group 27">
              <a:extLst>
                <a:ext uri="{FF2B5EF4-FFF2-40B4-BE49-F238E27FC236}">
                  <a16:creationId xmlns:a16="http://schemas.microsoft.com/office/drawing/2014/main" id="{C518DD12-F4FF-4110-983E-88B4B28EDBCF}"/>
                </a:ext>
              </a:extLst>
            </p:cNvPr>
            <p:cNvGrpSpPr/>
            <p:nvPr/>
          </p:nvGrpSpPr>
          <p:grpSpPr>
            <a:xfrm>
              <a:off x="7220412" y="1990829"/>
              <a:ext cx="1570285" cy="1570285"/>
              <a:chOff x="7683411" y="2187317"/>
              <a:chExt cx="1570285" cy="1570285"/>
            </a:xfrm>
          </p:grpSpPr>
          <p:pic>
            <p:nvPicPr>
              <p:cNvPr id="7" name="Picture 6">
                <a:extLst>
                  <a:ext uri="{FF2B5EF4-FFF2-40B4-BE49-F238E27FC236}">
                    <a16:creationId xmlns:a16="http://schemas.microsoft.com/office/drawing/2014/main" id="{755296E8-0780-420C-88DE-A218B1923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411" y="2187317"/>
                <a:ext cx="1570285" cy="1570285"/>
              </a:xfrm>
              <a:prstGeom prst="rect">
                <a:avLst/>
              </a:prstGeom>
            </p:spPr>
          </p:pic>
          <p:sp>
            <p:nvSpPr>
              <p:cNvPr id="20" name="TextBox 19">
                <a:extLst>
                  <a:ext uri="{FF2B5EF4-FFF2-40B4-BE49-F238E27FC236}">
                    <a16:creationId xmlns:a16="http://schemas.microsoft.com/office/drawing/2014/main" id="{AD8842DF-A491-4F27-A527-591035F26C34}"/>
                  </a:ext>
                </a:extLst>
              </p:cNvPr>
              <p:cNvSpPr txBox="1"/>
              <p:nvPr/>
            </p:nvSpPr>
            <p:spPr>
              <a:xfrm>
                <a:off x="8072411" y="2581663"/>
                <a:ext cx="779759" cy="396478"/>
              </a:xfrm>
              <a:prstGeom prst="rect">
                <a:avLst/>
              </a:prstGeom>
              <a:noFill/>
            </p:spPr>
            <p:txBody>
              <a:bodyPr wrap="square" rtlCol="0">
                <a:spAutoFit/>
              </a:bodyPr>
              <a:lstStyle/>
              <a:p>
                <a:r>
                  <a:rPr lang="en-US" dirty="0"/>
                  <a:t>Cloud</a:t>
                </a:r>
              </a:p>
            </p:txBody>
          </p:sp>
        </p:grpSp>
        <p:grpSp>
          <p:nvGrpSpPr>
            <p:cNvPr id="27" name="Group 26">
              <a:extLst>
                <a:ext uri="{FF2B5EF4-FFF2-40B4-BE49-F238E27FC236}">
                  <a16:creationId xmlns:a16="http://schemas.microsoft.com/office/drawing/2014/main" id="{6EF48E56-9B2A-4390-92D1-930A94C9D62D}"/>
                </a:ext>
              </a:extLst>
            </p:cNvPr>
            <p:cNvGrpSpPr/>
            <p:nvPr/>
          </p:nvGrpSpPr>
          <p:grpSpPr>
            <a:xfrm>
              <a:off x="3589771" y="2753887"/>
              <a:ext cx="1256406" cy="1256406"/>
              <a:chOff x="3589771" y="2434217"/>
              <a:chExt cx="1256406" cy="1256406"/>
            </a:xfrm>
          </p:grpSpPr>
          <p:pic>
            <p:nvPicPr>
              <p:cNvPr id="6" name="Picture 5">
                <a:extLst>
                  <a:ext uri="{FF2B5EF4-FFF2-40B4-BE49-F238E27FC236}">
                    <a16:creationId xmlns:a16="http://schemas.microsoft.com/office/drawing/2014/main" id="{0541F29C-A353-43C7-AAC9-AFCCE20DAF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9771" y="2434217"/>
                <a:ext cx="1256406" cy="1256406"/>
              </a:xfrm>
              <a:prstGeom prst="rect">
                <a:avLst/>
              </a:prstGeom>
            </p:spPr>
          </p:pic>
          <p:sp>
            <p:nvSpPr>
              <p:cNvPr id="21" name="TextBox 20">
                <a:extLst>
                  <a:ext uri="{FF2B5EF4-FFF2-40B4-BE49-F238E27FC236}">
                    <a16:creationId xmlns:a16="http://schemas.microsoft.com/office/drawing/2014/main" id="{292D3EF5-D0A1-464F-87B0-30DF738C002F}"/>
                  </a:ext>
                </a:extLst>
              </p:cNvPr>
              <p:cNvSpPr txBox="1"/>
              <p:nvPr/>
            </p:nvSpPr>
            <p:spPr>
              <a:xfrm>
                <a:off x="3814350" y="2434217"/>
                <a:ext cx="821727" cy="392415"/>
              </a:xfrm>
              <a:prstGeom prst="rect">
                <a:avLst/>
              </a:prstGeom>
              <a:noFill/>
            </p:spPr>
            <p:txBody>
              <a:bodyPr wrap="square" rtlCol="0">
                <a:spAutoFit/>
              </a:bodyPr>
              <a:lstStyle/>
              <a:p>
                <a:r>
                  <a:rPr lang="en-US" dirty="0">
                    <a:solidFill>
                      <a:schemeClr val="bg1"/>
                    </a:solidFill>
                  </a:rPr>
                  <a:t>CMDB</a:t>
                </a:r>
              </a:p>
            </p:txBody>
          </p:sp>
        </p:grpSp>
        <p:grpSp>
          <p:nvGrpSpPr>
            <p:cNvPr id="26" name="Group 25">
              <a:extLst>
                <a:ext uri="{FF2B5EF4-FFF2-40B4-BE49-F238E27FC236}">
                  <a16:creationId xmlns:a16="http://schemas.microsoft.com/office/drawing/2014/main" id="{AB0B9579-094B-4917-9334-6E3EA5F0F1C8}"/>
                </a:ext>
              </a:extLst>
            </p:cNvPr>
            <p:cNvGrpSpPr/>
            <p:nvPr/>
          </p:nvGrpSpPr>
          <p:grpSpPr>
            <a:xfrm>
              <a:off x="2645923" y="4512433"/>
              <a:ext cx="1887696" cy="1887696"/>
              <a:chOff x="2645923" y="4512433"/>
              <a:chExt cx="1887696" cy="1887696"/>
            </a:xfrm>
          </p:grpSpPr>
          <p:pic>
            <p:nvPicPr>
              <p:cNvPr id="4" name="Picture 3">
                <a:extLst>
                  <a:ext uri="{FF2B5EF4-FFF2-40B4-BE49-F238E27FC236}">
                    <a16:creationId xmlns:a16="http://schemas.microsoft.com/office/drawing/2014/main" id="{C88FB408-AC64-48C6-9209-4F3B935312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5923" y="4512433"/>
                <a:ext cx="1887696" cy="1887696"/>
              </a:xfrm>
              <a:prstGeom prst="rect">
                <a:avLst/>
              </a:prstGeom>
            </p:spPr>
          </p:pic>
          <p:sp>
            <p:nvSpPr>
              <p:cNvPr id="22" name="TextBox 21">
                <a:extLst>
                  <a:ext uri="{FF2B5EF4-FFF2-40B4-BE49-F238E27FC236}">
                    <a16:creationId xmlns:a16="http://schemas.microsoft.com/office/drawing/2014/main" id="{2D60C998-1378-4465-A504-6A2023F880BD}"/>
                  </a:ext>
                </a:extLst>
              </p:cNvPr>
              <p:cNvSpPr txBox="1"/>
              <p:nvPr/>
            </p:nvSpPr>
            <p:spPr>
              <a:xfrm>
                <a:off x="3214237" y="5907138"/>
                <a:ext cx="751067" cy="392415"/>
              </a:xfrm>
              <a:prstGeom prst="rect">
                <a:avLst/>
              </a:prstGeom>
              <a:noFill/>
            </p:spPr>
            <p:txBody>
              <a:bodyPr wrap="square" rtlCol="0">
                <a:spAutoFit/>
              </a:bodyPr>
              <a:lstStyle/>
              <a:p>
                <a:r>
                  <a:rPr lang="en-US" dirty="0">
                    <a:solidFill>
                      <a:srgbClr val="1D6E9B"/>
                    </a:solidFill>
                  </a:rPr>
                  <a:t>Users</a:t>
                </a:r>
              </a:p>
            </p:txBody>
          </p:sp>
        </p:grpSp>
        <p:grpSp>
          <p:nvGrpSpPr>
            <p:cNvPr id="25" name="Group 24">
              <a:extLst>
                <a:ext uri="{FF2B5EF4-FFF2-40B4-BE49-F238E27FC236}">
                  <a16:creationId xmlns:a16="http://schemas.microsoft.com/office/drawing/2014/main" id="{E7ED4392-310B-432F-A74B-F68E7F08E063}"/>
                </a:ext>
              </a:extLst>
            </p:cNvPr>
            <p:cNvGrpSpPr/>
            <p:nvPr/>
          </p:nvGrpSpPr>
          <p:grpSpPr>
            <a:xfrm>
              <a:off x="3248719" y="6897191"/>
              <a:ext cx="1938509" cy="2083904"/>
              <a:chOff x="3343276" y="7221939"/>
              <a:chExt cx="1938509" cy="2083904"/>
            </a:xfrm>
          </p:grpSpPr>
          <p:pic>
            <p:nvPicPr>
              <p:cNvPr id="5" name="Picture 4">
                <a:extLst>
                  <a:ext uri="{FF2B5EF4-FFF2-40B4-BE49-F238E27FC236}">
                    <a16:creationId xmlns:a16="http://schemas.microsoft.com/office/drawing/2014/main" id="{CEB18049-8FA1-44E9-9A3C-E02E72D0686C}"/>
                  </a:ext>
                </a:extLst>
              </p:cNvPr>
              <p:cNvPicPr>
                <a:picLocks noChangeAspect="1"/>
              </p:cNvPicPr>
              <p:nvPr/>
            </p:nvPicPr>
            <p:blipFill rotWithShape="1">
              <a:blip r:embed="rId9">
                <a:extLst>
                  <a:ext uri="{28A0092B-C50C-407E-A947-70E740481C1C}">
                    <a14:useLocalDpi xmlns:a14="http://schemas.microsoft.com/office/drawing/2010/main" val="0"/>
                  </a:ext>
                </a:extLst>
              </a:blip>
              <a:srcRect l="72377" t="51249" r="5270" b="7735"/>
              <a:stretch/>
            </p:blipFill>
            <p:spPr>
              <a:xfrm>
                <a:off x="3589771" y="7221939"/>
                <a:ext cx="1445521" cy="1887697"/>
              </a:xfrm>
              <a:prstGeom prst="rect">
                <a:avLst/>
              </a:prstGeom>
            </p:spPr>
          </p:pic>
          <p:sp>
            <p:nvSpPr>
              <p:cNvPr id="24" name="TextBox 23">
                <a:extLst>
                  <a:ext uri="{FF2B5EF4-FFF2-40B4-BE49-F238E27FC236}">
                    <a16:creationId xmlns:a16="http://schemas.microsoft.com/office/drawing/2014/main" id="{180CB9E0-DAAE-448C-8C2D-A56A24CEF0E8}"/>
                  </a:ext>
                </a:extLst>
              </p:cNvPr>
              <p:cNvSpPr txBox="1"/>
              <p:nvPr/>
            </p:nvSpPr>
            <p:spPr>
              <a:xfrm>
                <a:off x="3343276" y="8913428"/>
                <a:ext cx="1938509" cy="392415"/>
              </a:xfrm>
              <a:prstGeom prst="rect">
                <a:avLst/>
              </a:prstGeom>
              <a:noFill/>
            </p:spPr>
            <p:txBody>
              <a:bodyPr wrap="square" rtlCol="0">
                <a:spAutoFit/>
              </a:bodyPr>
              <a:lstStyle/>
              <a:p>
                <a:r>
                  <a:rPr lang="en-US" dirty="0">
                    <a:solidFill>
                      <a:srgbClr val="1D6E9B"/>
                    </a:solidFill>
                  </a:rPr>
                  <a:t>Ansible Playbook</a:t>
                </a:r>
              </a:p>
            </p:txBody>
          </p:sp>
        </p:grpSp>
        <p:grpSp>
          <p:nvGrpSpPr>
            <p:cNvPr id="35" name="Group 34">
              <a:extLst>
                <a:ext uri="{FF2B5EF4-FFF2-40B4-BE49-F238E27FC236}">
                  <a16:creationId xmlns:a16="http://schemas.microsoft.com/office/drawing/2014/main" id="{B2F13C6A-460D-4F9C-B826-1912C523EE7D}"/>
                </a:ext>
              </a:extLst>
            </p:cNvPr>
            <p:cNvGrpSpPr/>
            <p:nvPr/>
          </p:nvGrpSpPr>
          <p:grpSpPr>
            <a:xfrm>
              <a:off x="11070376" y="2385175"/>
              <a:ext cx="3403274" cy="6107868"/>
              <a:chOff x="11070376" y="2385175"/>
              <a:chExt cx="3403274" cy="6107868"/>
            </a:xfrm>
          </p:grpSpPr>
          <p:grpSp>
            <p:nvGrpSpPr>
              <p:cNvPr id="33" name="Group 32">
                <a:extLst>
                  <a:ext uri="{FF2B5EF4-FFF2-40B4-BE49-F238E27FC236}">
                    <a16:creationId xmlns:a16="http://schemas.microsoft.com/office/drawing/2014/main" id="{5DB636F4-99E0-4218-BACF-D4F21B3C2C09}"/>
                  </a:ext>
                </a:extLst>
              </p:cNvPr>
              <p:cNvGrpSpPr/>
              <p:nvPr/>
            </p:nvGrpSpPr>
            <p:grpSpPr>
              <a:xfrm>
                <a:off x="11684008" y="2626976"/>
                <a:ext cx="2237705" cy="2630120"/>
                <a:chOff x="13063696" y="2571757"/>
                <a:chExt cx="2237705" cy="2630120"/>
              </a:xfrm>
            </p:grpSpPr>
            <p:pic>
              <p:nvPicPr>
                <p:cNvPr id="13" name="Picture 12">
                  <a:extLst>
                    <a:ext uri="{FF2B5EF4-FFF2-40B4-BE49-F238E27FC236}">
                      <a16:creationId xmlns:a16="http://schemas.microsoft.com/office/drawing/2014/main" id="{BED9A0C2-17C0-478E-89CF-64D78BD759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63696" y="2571757"/>
                  <a:ext cx="2237705" cy="2237705"/>
                </a:xfrm>
                <a:prstGeom prst="rect">
                  <a:avLst/>
                </a:prstGeom>
              </p:spPr>
            </p:pic>
            <p:sp>
              <p:nvSpPr>
                <p:cNvPr id="30" name="TextBox 29">
                  <a:extLst>
                    <a:ext uri="{FF2B5EF4-FFF2-40B4-BE49-F238E27FC236}">
                      <a16:creationId xmlns:a16="http://schemas.microsoft.com/office/drawing/2014/main" id="{6E96DBB8-82AD-415D-990F-E9E439A7880A}"/>
                    </a:ext>
                  </a:extLst>
                </p:cNvPr>
                <p:cNvSpPr txBox="1"/>
                <p:nvPr/>
              </p:nvSpPr>
              <p:spPr>
                <a:xfrm>
                  <a:off x="13800004" y="4809462"/>
                  <a:ext cx="765087" cy="392415"/>
                </a:xfrm>
                <a:prstGeom prst="rect">
                  <a:avLst/>
                </a:prstGeom>
                <a:noFill/>
              </p:spPr>
              <p:txBody>
                <a:bodyPr wrap="square" rtlCol="0">
                  <a:spAutoFit/>
                </a:bodyPr>
                <a:lstStyle/>
                <a:p>
                  <a:r>
                    <a:rPr lang="en-US" dirty="0">
                      <a:solidFill>
                        <a:srgbClr val="1D6E9B"/>
                      </a:solidFill>
                    </a:rPr>
                    <a:t>Hosts</a:t>
                  </a:r>
                </a:p>
              </p:txBody>
            </p:sp>
          </p:grpSp>
          <p:grpSp>
            <p:nvGrpSpPr>
              <p:cNvPr id="32" name="Group 31">
                <a:extLst>
                  <a:ext uri="{FF2B5EF4-FFF2-40B4-BE49-F238E27FC236}">
                    <a16:creationId xmlns:a16="http://schemas.microsoft.com/office/drawing/2014/main" id="{627C2723-D47C-45D1-BCEC-B0F8B691C2DD}"/>
                  </a:ext>
                </a:extLst>
              </p:cNvPr>
              <p:cNvGrpSpPr/>
              <p:nvPr/>
            </p:nvGrpSpPr>
            <p:grpSpPr>
              <a:xfrm>
                <a:off x="11640619" y="5711728"/>
                <a:ext cx="2324479" cy="2781315"/>
                <a:chOff x="12141945" y="5949292"/>
                <a:chExt cx="2324479" cy="2781315"/>
              </a:xfrm>
            </p:grpSpPr>
            <p:pic>
              <p:nvPicPr>
                <p:cNvPr id="19" name="Picture 18">
                  <a:extLst>
                    <a:ext uri="{FF2B5EF4-FFF2-40B4-BE49-F238E27FC236}">
                      <a16:creationId xmlns:a16="http://schemas.microsoft.com/office/drawing/2014/main" id="{F9CDB38C-5E05-4472-BAEA-A269051CC1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41945" y="5949292"/>
                  <a:ext cx="2324479" cy="2324479"/>
                </a:xfrm>
                <a:prstGeom prst="rect">
                  <a:avLst/>
                </a:prstGeom>
              </p:spPr>
            </p:pic>
            <p:sp>
              <p:nvSpPr>
                <p:cNvPr id="31" name="TextBox 30">
                  <a:extLst>
                    <a:ext uri="{FF2B5EF4-FFF2-40B4-BE49-F238E27FC236}">
                      <a16:creationId xmlns:a16="http://schemas.microsoft.com/office/drawing/2014/main" id="{520D7B1D-DE60-458E-95DB-C256FD50254C}"/>
                    </a:ext>
                  </a:extLst>
                </p:cNvPr>
                <p:cNvSpPr txBox="1"/>
                <p:nvPr/>
              </p:nvSpPr>
              <p:spPr>
                <a:xfrm>
                  <a:off x="12605446" y="8338192"/>
                  <a:ext cx="1397475" cy="392415"/>
                </a:xfrm>
                <a:prstGeom prst="rect">
                  <a:avLst/>
                </a:prstGeom>
                <a:noFill/>
              </p:spPr>
              <p:txBody>
                <a:bodyPr wrap="square" rtlCol="0">
                  <a:spAutoFit/>
                </a:bodyPr>
                <a:lstStyle/>
                <a:p>
                  <a:r>
                    <a:rPr lang="en-US" dirty="0">
                      <a:solidFill>
                        <a:srgbClr val="1D6E9B"/>
                      </a:solidFill>
                    </a:rPr>
                    <a:t>Networking</a:t>
                  </a:r>
                </a:p>
              </p:txBody>
            </p:sp>
          </p:grpSp>
          <p:sp>
            <p:nvSpPr>
              <p:cNvPr id="34" name="Rectangle: Rounded Corners 33">
                <a:extLst>
                  <a:ext uri="{FF2B5EF4-FFF2-40B4-BE49-F238E27FC236}">
                    <a16:creationId xmlns:a16="http://schemas.microsoft.com/office/drawing/2014/main" id="{D48D1AC0-2B1F-4D3C-AD1A-04DBDF9A066A}"/>
                  </a:ext>
                </a:extLst>
              </p:cNvPr>
              <p:cNvSpPr/>
              <p:nvPr/>
            </p:nvSpPr>
            <p:spPr bwMode="auto">
              <a:xfrm>
                <a:off x="11070376" y="2385175"/>
                <a:ext cx="3403274" cy="6107868"/>
              </a:xfrm>
              <a:prstGeom prst="roundRect">
                <a:avLst/>
              </a:prstGeom>
              <a:noFill/>
              <a:ln w="38100" cap="flat" cmpd="sng" algn="ctr">
                <a:solidFill>
                  <a:schemeClr val="bg1">
                    <a:lumMod val="85000"/>
                  </a:schemeClr>
                </a:solidFill>
                <a:prstDash val="lgDashDotDot"/>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cxnSp>
          <p:nvCxnSpPr>
            <p:cNvPr id="37" name="Connector: Elbow 36">
              <a:extLst>
                <a:ext uri="{FF2B5EF4-FFF2-40B4-BE49-F238E27FC236}">
                  <a16:creationId xmlns:a16="http://schemas.microsoft.com/office/drawing/2014/main" id="{5A4D40AE-D7C8-46C5-B7B2-24409B234A60}"/>
                </a:ext>
              </a:extLst>
            </p:cNvPr>
            <p:cNvCxnSpPr>
              <a:cxnSpLocks/>
              <a:stCxn id="6" idx="2"/>
            </p:cNvCxnSpPr>
            <p:nvPr/>
          </p:nvCxnSpPr>
          <p:spPr bwMode="auto">
            <a:xfrm rot="16200000" flipH="1">
              <a:off x="4663387" y="3564879"/>
              <a:ext cx="457971" cy="1348797"/>
            </a:xfrm>
            <a:prstGeom prst="bentConnector2">
              <a:avLst/>
            </a:prstGeom>
            <a:noFill/>
            <a:ln w="38100" cap="flat" cmpd="sng" algn="ctr">
              <a:solidFill>
                <a:srgbClr val="FF0000"/>
              </a:solidFill>
              <a:prstDash val="solid"/>
              <a:round/>
              <a:headEnd type="none" w="sm" len="sm"/>
              <a:tailEnd type="triangle"/>
            </a:ln>
            <a:effectLst/>
          </p:spPr>
        </p:cxnSp>
        <p:cxnSp>
          <p:nvCxnSpPr>
            <p:cNvPr id="40" name="Straight Arrow Connector 39">
              <a:extLst>
                <a:ext uri="{FF2B5EF4-FFF2-40B4-BE49-F238E27FC236}">
                  <a16:creationId xmlns:a16="http://schemas.microsoft.com/office/drawing/2014/main" id="{01443219-151B-40B0-BC15-6086566B3C41}"/>
                </a:ext>
              </a:extLst>
            </p:cNvPr>
            <p:cNvCxnSpPr>
              <a:cxnSpLocks/>
              <a:stCxn id="4" idx="3"/>
            </p:cNvCxnSpPr>
            <p:nvPr/>
          </p:nvCxnSpPr>
          <p:spPr bwMode="auto">
            <a:xfrm>
              <a:off x="4533619" y="5456281"/>
              <a:ext cx="1048866" cy="0"/>
            </a:xfrm>
            <a:prstGeom prst="straightConnector1">
              <a:avLst/>
            </a:prstGeom>
            <a:noFill/>
            <a:ln w="38100" cap="flat" cmpd="sng" algn="ctr">
              <a:solidFill>
                <a:srgbClr val="FF3300"/>
              </a:solidFill>
              <a:prstDash val="solid"/>
              <a:round/>
              <a:headEnd type="none" w="sm" len="sm"/>
              <a:tailEnd type="triangle"/>
            </a:ln>
            <a:effectLst/>
          </p:spPr>
        </p:cxnSp>
        <p:cxnSp>
          <p:nvCxnSpPr>
            <p:cNvPr id="43" name="Connector: Elbow 42">
              <a:extLst>
                <a:ext uri="{FF2B5EF4-FFF2-40B4-BE49-F238E27FC236}">
                  <a16:creationId xmlns:a16="http://schemas.microsoft.com/office/drawing/2014/main" id="{2106BF80-39B0-4FFC-873B-F5F9156E3146}"/>
                </a:ext>
              </a:extLst>
            </p:cNvPr>
            <p:cNvCxnSpPr>
              <a:stCxn id="22" idx="2"/>
              <a:endCxn id="5" idx="0"/>
            </p:cNvCxnSpPr>
            <p:nvPr/>
          </p:nvCxnSpPr>
          <p:spPr bwMode="auto">
            <a:xfrm rot="16200000" flipH="1">
              <a:off x="3605054" y="6284270"/>
              <a:ext cx="597638" cy="628204"/>
            </a:xfrm>
            <a:prstGeom prst="bentConnector3">
              <a:avLst/>
            </a:prstGeom>
            <a:noFill/>
            <a:ln w="38100" cap="flat" cmpd="sng" algn="ctr">
              <a:solidFill>
                <a:srgbClr val="FF3300"/>
              </a:solidFill>
              <a:prstDash val="solid"/>
              <a:round/>
              <a:headEnd type="none" w="sm" len="sm"/>
              <a:tailEnd type="triangle"/>
            </a:ln>
            <a:effectLst/>
          </p:spPr>
        </p:cxnSp>
        <p:cxnSp>
          <p:nvCxnSpPr>
            <p:cNvPr id="45" name="Connector: Elbow 44">
              <a:extLst>
                <a:ext uri="{FF2B5EF4-FFF2-40B4-BE49-F238E27FC236}">
                  <a16:creationId xmlns:a16="http://schemas.microsoft.com/office/drawing/2014/main" id="{B35F7202-8635-46FE-8EE1-DF15B91C5A09}"/>
                </a:ext>
              </a:extLst>
            </p:cNvPr>
            <p:cNvCxnSpPr>
              <a:cxnSpLocks/>
              <a:stCxn id="5" idx="3"/>
            </p:cNvCxnSpPr>
            <p:nvPr/>
          </p:nvCxnSpPr>
          <p:spPr bwMode="auto">
            <a:xfrm flipV="1">
              <a:off x="4940735" y="7407490"/>
              <a:ext cx="3064821" cy="433550"/>
            </a:xfrm>
            <a:prstGeom prst="bentConnector2">
              <a:avLst/>
            </a:prstGeom>
            <a:noFill/>
            <a:ln w="38100" cap="flat" cmpd="sng" algn="ctr">
              <a:solidFill>
                <a:srgbClr val="FF3300"/>
              </a:solidFill>
              <a:prstDash val="solid"/>
              <a:round/>
              <a:headEnd type="none" w="sm" len="sm"/>
              <a:tailEnd type="triangle"/>
            </a:ln>
            <a:effectLst/>
          </p:spPr>
        </p:cxnSp>
        <p:cxnSp>
          <p:nvCxnSpPr>
            <p:cNvPr id="54" name="Connector: Elbow 53">
              <a:extLst>
                <a:ext uri="{FF2B5EF4-FFF2-40B4-BE49-F238E27FC236}">
                  <a16:creationId xmlns:a16="http://schemas.microsoft.com/office/drawing/2014/main" id="{44531C4C-C619-4D2D-A9A0-F4C84EC05BD1}"/>
                </a:ext>
              </a:extLst>
            </p:cNvPr>
            <p:cNvCxnSpPr>
              <a:endCxn id="13" idx="1"/>
            </p:cNvCxnSpPr>
            <p:nvPr/>
          </p:nvCxnSpPr>
          <p:spPr bwMode="auto">
            <a:xfrm flipV="1">
              <a:off x="10428626" y="3745829"/>
              <a:ext cx="1255382" cy="1118852"/>
            </a:xfrm>
            <a:prstGeom prst="bentConnector3">
              <a:avLst>
                <a:gd name="adj1" fmla="val 31403"/>
              </a:avLst>
            </a:prstGeom>
            <a:noFill/>
            <a:ln w="38100" cap="flat" cmpd="sng" algn="ctr">
              <a:solidFill>
                <a:srgbClr val="FF3300"/>
              </a:solidFill>
              <a:prstDash val="solid"/>
              <a:round/>
              <a:headEnd type="none" w="sm" len="sm"/>
              <a:tailEnd type="triangle"/>
            </a:ln>
            <a:effectLst/>
          </p:spPr>
        </p:cxnSp>
        <p:cxnSp>
          <p:nvCxnSpPr>
            <p:cNvPr id="57" name="Connector: Elbow 56">
              <a:extLst>
                <a:ext uri="{FF2B5EF4-FFF2-40B4-BE49-F238E27FC236}">
                  <a16:creationId xmlns:a16="http://schemas.microsoft.com/office/drawing/2014/main" id="{A47C36AF-4895-4CC2-9369-3DF3E1F9A427}"/>
                </a:ext>
              </a:extLst>
            </p:cNvPr>
            <p:cNvCxnSpPr>
              <a:endCxn id="19" idx="1"/>
            </p:cNvCxnSpPr>
            <p:nvPr/>
          </p:nvCxnSpPr>
          <p:spPr bwMode="auto">
            <a:xfrm>
              <a:off x="10428626" y="5975229"/>
              <a:ext cx="1211993" cy="898739"/>
            </a:xfrm>
            <a:prstGeom prst="bentConnector3">
              <a:avLst>
                <a:gd name="adj1" fmla="val 32342"/>
              </a:avLst>
            </a:prstGeom>
            <a:noFill/>
            <a:ln w="38100" cap="flat" cmpd="sng" algn="ctr">
              <a:solidFill>
                <a:srgbClr val="FF3300"/>
              </a:solidFill>
              <a:prstDash val="solid"/>
              <a:round/>
              <a:headEnd type="none" w="sm" len="sm"/>
              <a:tailEnd type="triangle"/>
            </a:ln>
            <a:effectLst/>
          </p:spPr>
        </p:cxnSp>
      </p:grpSp>
    </p:spTree>
    <p:extLst>
      <p:ext uri="{BB962C8B-B14F-4D97-AF65-F5344CB8AC3E}">
        <p14:creationId xmlns:p14="http://schemas.microsoft.com/office/powerpoint/2010/main" val="222386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Playbooks</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3"/>
            <a:ext cx="6984865" cy="466927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Ansible uses playbooks to implement the changes desired by the users.</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Playbooks contain plays, plays have tasks and tasks call modules. </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Modules are the units which actually execute on the servers.</a:t>
            </a:r>
          </a:p>
        </p:txBody>
      </p:sp>
      <p:pic>
        <p:nvPicPr>
          <p:cNvPr id="7" name="Picture 6">
            <a:extLst>
              <a:ext uri="{FF2B5EF4-FFF2-40B4-BE49-F238E27FC236}">
                <a16:creationId xmlns:a16="http://schemas.microsoft.com/office/drawing/2014/main" id="{92E93DB9-B13F-410E-931D-3FD8ADF65A5C}"/>
              </a:ext>
            </a:extLst>
          </p:cNvPr>
          <p:cNvPicPr>
            <a:picLocks noChangeAspect="1"/>
          </p:cNvPicPr>
          <p:nvPr/>
        </p:nvPicPr>
        <p:blipFill>
          <a:blip r:embed="rId2"/>
          <a:stretch>
            <a:fillRect/>
          </a:stretch>
        </p:blipFill>
        <p:spPr>
          <a:xfrm>
            <a:off x="9182100" y="2697653"/>
            <a:ext cx="8172450" cy="4891693"/>
          </a:xfrm>
          <a:prstGeom prst="rect">
            <a:avLst/>
          </a:prstGeom>
        </p:spPr>
      </p:pic>
      <p:sp>
        <p:nvSpPr>
          <p:cNvPr id="3" name="Rectangle 2">
            <a:extLst>
              <a:ext uri="{FF2B5EF4-FFF2-40B4-BE49-F238E27FC236}">
                <a16:creationId xmlns:a16="http://schemas.microsoft.com/office/drawing/2014/main" id="{B81468D5-41F1-4D54-8BAC-62BEEEC0652E}"/>
              </a:ext>
            </a:extLst>
          </p:cNvPr>
          <p:cNvSpPr/>
          <p:nvPr/>
        </p:nvSpPr>
        <p:spPr bwMode="auto">
          <a:xfrm>
            <a:off x="9552561" y="7237379"/>
            <a:ext cx="1361873" cy="3112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5" name="Picture 4">
            <a:extLst>
              <a:ext uri="{FF2B5EF4-FFF2-40B4-BE49-F238E27FC236}">
                <a16:creationId xmlns:a16="http://schemas.microsoft.com/office/drawing/2014/main" id="{D37CC145-C0C5-4259-83CD-5A55D6F86F0F}"/>
              </a:ext>
            </a:extLst>
          </p:cNvPr>
          <p:cNvPicPr>
            <a:picLocks noChangeAspect="1"/>
          </p:cNvPicPr>
          <p:nvPr/>
        </p:nvPicPr>
        <p:blipFill rotWithShape="1">
          <a:blip r:embed="rId2"/>
          <a:srcRect l="5358" t="69969" r="79406" b="997"/>
          <a:stretch/>
        </p:blipFill>
        <p:spPr>
          <a:xfrm>
            <a:off x="9487121" y="6031150"/>
            <a:ext cx="1492752" cy="1702670"/>
          </a:xfrm>
          <a:prstGeom prst="rect">
            <a:avLst/>
          </a:prstGeom>
          <a:effectLst>
            <a:glow rad="228600">
              <a:srgbClr val="FF0000">
                <a:alpha val="51000"/>
              </a:srgbClr>
            </a:glow>
          </a:effectLst>
        </p:spPr>
      </p:pic>
      <p:pic>
        <p:nvPicPr>
          <p:cNvPr id="8" name="Picture 7">
            <a:extLst>
              <a:ext uri="{FF2B5EF4-FFF2-40B4-BE49-F238E27FC236}">
                <a16:creationId xmlns:a16="http://schemas.microsoft.com/office/drawing/2014/main" id="{07C44229-B4E5-4029-88DB-DA487F30220B}"/>
              </a:ext>
            </a:extLst>
          </p:cNvPr>
          <p:cNvPicPr>
            <a:picLocks noChangeAspect="1"/>
          </p:cNvPicPr>
          <p:nvPr/>
        </p:nvPicPr>
        <p:blipFill rotWithShape="1">
          <a:blip r:embed="rId2"/>
          <a:srcRect l="30335" t="52214" r="60619" b="29491"/>
          <a:stretch/>
        </p:blipFill>
        <p:spPr>
          <a:xfrm>
            <a:off x="11595369" y="5182410"/>
            <a:ext cx="953311" cy="1154007"/>
          </a:xfrm>
          <a:prstGeom prst="rect">
            <a:avLst/>
          </a:prstGeom>
        </p:spPr>
      </p:pic>
    </p:spTree>
    <p:extLst>
      <p:ext uri="{BB962C8B-B14F-4D97-AF65-F5344CB8AC3E}">
        <p14:creationId xmlns:p14="http://schemas.microsoft.com/office/powerpoint/2010/main" val="787041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Automation Engine</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42975" y="3723261"/>
            <a:ext cx="6926499" cy="258755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The Ansible automation engine contains everything needed to bring about automation in the infrastructure</a:t>
            </a:r>
          </a:p>
        </p:txBody>
      </p:sp>
      <p:pic>
        <p:nvPicPr>
          <p:cNvPr id="5" name="Picture 4">
            <a:extLst>
              <a:ext uri="{FF2B5EF4-FFF2-40B4-BE49-F238E27FC236}">
                <a16:creationId xmlns:a16="http://schemas.microsoft.com/office/drawing/2014/main" id="{FA991041-FBA7-4991-B414-3418FC35DB32}"/>
              </a:ext>
            </a:extLst>
          </p:cNvPr>
          <p:cNvPicPr>
            <a:picLocks noChangeAspect="1"/>
          </p:cNvPicPr>
          <p:nvPr/>
        </p:nvPicPr>
        <p:blipFill>
          <a:blip r:embed="rId2"/>
          <a:stretch>
            <a:fillRect/>
          </a:stretch>
        </p:blipFill>
        <p:spPr>
          <a:xfrm>
            <a:off x="9182100" y="2728454"/>
            <a:ext cx="8172450" cy="4891693"/>
          </a:xfrm>
          <a:prstGeom prst="rect">
            <a:avLst/>
          </a:prstGeom>
        </p:spPr>
      </p:pic>
      <p:pic>
        <p:nvPicPr>
          <p:cNvPr id="6" name="Picture 5">
            <a:extLst>
              <a:ext uri="{FF2B5EF4-FFF2-40B4-BE49-F238E27FC236}">
                <a16:creationId xmlns:a16="http://schemas.microsoft.com/office/drawing/2014/main" id="{F3495C64-D850-4A5F-B9F6-7DC628999738}"/>
              </a:ext>
            </a:extLst>
          </p:cNvPr>
          <p:cNvPicPr>
            <a:picLocks noChangeAspect="1"/>
          </p:cNvPicPr>
          <p:nvPr/>
        </p:nvPicPr>
        <p:blipFill rotWithShape="1">
          <a:blip r:embed="rId2"/>
          <a:srcRect l="24332" t="21052" r="34246" b="23267"/>
          <a:stretch/>
        </p:blipFill>
        <p:spPr>
          <a:xfrm>
            <a:off x="11108987" y="3723261"/>
            <a:ext cx="3530308" cy="2840478"/>
          </a:xfrm>
          <a:prstGeom prst="rect">
            <a:avLst/>
          </a:prstGeom>
          <a:effectLst>
            <a:glow rad="228600">
              <a:srgbClr val="FF0000">
                <a:alpha val="40000"/>
              </a:srgbClr>
            </a:glow>
          </a:effectLst>
        </p:spPr>
      </p:pic>
    </p:spTree>
    <p:extLst>
      <p:ext uri="{BB962C8B-B14F-4D97-AF65-F5344CB8AC3E}">
        <p14:creationId xmlns:p14="http://schemas.microsoft.com/office/powerpoint/2010/main" val="399159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Automation Engine</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42975" y="3574915"/>
            <a:ext cx="6926499" cy="298882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Ansible uses the inventory file to represent all the machines it is managing </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Users can then group the machines to their own liking</a:t>
            </a:r>
          </a:p>
        </p:txBody>
      </p:sp>
      <p:pic>
        <p:nvPicPr>
          <p:cNvPr id="5" name="Picture 4">
            <a:extLst>
              <a:ext uri="{FF2B5EF4-FFF2-40B4-BE49-F238E27FC236}">
                <a16:creationId xmlns:a16="http://schemas.microsoft.com/office/drawing/2014/main" id="{FA991041-FBA7-4991-B414-3418FC35DB32}"/>
              </a:ext>
            </a:extLst>
          </p:cNvPr>
          <p:cNvPicPr>
            <a:picLocks noChangeAspect="1"/>
          </p:cNvPicPr>
          <p:nvPr/>
        </p:nvPicPr>
        <p:blipFill>
          <a:blip r:embed="rId2"/>
          <a:stretch>
            <a:fillRect/>
          </a:stretch>
        </p:blipFill>
        <p:spPr>
          <a:xfrm>
            <a:off x="9182100" y="2728454"/>
            <a:ext cx="8172450" cy="4891693"/>
          </a:xfrm>
          <a:prstGeom prst="rect">
            <a:avLst/>
          </a:prstGeom>
        </p:spPr>
      </p:pic>
      <p:pic>
        <p:nvPicPr>
          <p:cNvPr id="6" name="Picture 5">
            <a:extLst>
              <a:ext uri="{FF2B5EF4-FFF2-40B4-BE49-F238E27FC236}">
                <a16:creationId xmlns:a16="http://schemas.microsoft.com/office/drawing/2014/main" id="{F3495C64-D850-4A5F-B9F6-7DC628999738}"/>
              </a:ext>
            </a:extLst>
          </p:cNvPr>
          <p:cNvPicPr>
            <a:picLocks noChangeAspect="1"/>
          </p:cNvPicPr>
          <p:nvPr/>
        </p:nvPicPr>
        <p:blipFill rotWithShape="1">
          <a:blip r:embed="rId2"/>
          <a:srcRect l="24332" t="21052" r="34246" b="23267"/>
          <a:stretch/>
        </p:blipFill>
        <p:spPr>
          <a:xfrm>
            <a:off x="11108987" y="3723261"/>
            <a:ext cx="3530308" cy="2840478"/>
          </a:xfrm>
          <a:prstGeom prst="rect">
            <a:avLst/>
          </a:prstGeom>
          <a:effectLst>
            <a:glow rad="228600">
              <a:srgbClr val="FF0000">
                <a:alpha val="40000"/>
              </a:srgbClr>
            </a:glow>
          </a:effectLst>
        </p:spPr>
      </p:pic>
      <p:pic>
        <p:nvPicPr>
          <p:cNvPr id="7" name="Picture 6">
            <a:extLst>
              <a:ext uri="{FF2B5EF4-FFF2-40B4-BE49-F238E27FC236}">
                <a16:creationId xmlns:a16="http://schemas.microsoft.com/office/drawing/2014/main" id="{276950E5-5666-4840-BCC5-A331124D6CF3}"/>
              </a:ext>
            </a:extLst>
          </p:cNvPr>
          <p:cNvPicPr>
            <a:picLocks noChangeAspect="1"/>
          </p:cNvPicPr>
          <p:nvPr/>
        </p:nvPicPr>
        <p:blipFill rotWithShape="1">
          <a:blip r:embed="rId2"/>
          <a:srcRect l="30799" t="33639" r="60776" b="49413"/>
          <a:stretch/>
        </p:blipFill>
        <p:spPr>
          <a:xfrm>
            <a:off x="11556460" y="4124528"/>
            <a:ext cx="953310" cy="1147863"/>
          </a:xfrm>
          <a:prstGeom prst="rect">
            <a:avLst/>
          </a:prstGeom>
        </p:spPr>
      </p:pic>
    </p:spTree>
    <p:extLst>
      <p:ext uri="{BB962C8B-B14F-4D97-AF65-F5344CB8AC3E}">
        <p14:creationId xmlns:p14="http://schemas.microsoft.com/office/powerpoint/2010/main" val="5728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Automation Engine</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3"/>
            <a:ext cx="6926499" cy="466927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The API’s in Ansible are there to support services like cloud and CLI</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err="1">
                <a:solidFill>
                  <a:srgbClr val="5F5F5F"/>
                </a:solidFill>
                <a:latin typeface="Gill Sans Std"/>
                <a:ea typeface="+mn-ea"/>
              </a:rPr>
              <a:t>Eg.</a:t>
            </a:r>
            <a:r>
              <a:rPr lang="en-US" sz="2800" kern="0" dirty="0">
                <a:solidFill>
                  <a:srgbClr val="5F5F5F"/>
                </a:solidFill>
                <a:latin typeface="Gill Sans Std"/>
                <a:ea typeface="+mn-ea"/>
              </a:rPr>
              <a:t> Python API is used for Command Line Interface </a:t>
            </a:r>
          </a:p>
        </p:txBody>
      </p:sp>
      <p:pic>
        <p:nvPicPr>
          <p:cNvPr id="5" name="Picture 4">
            <a:extLst>
              <a:ext uri="{FF2B5EF4-FFF2-40B4-BE49-F238E27FC236}">
                <a16:creationId xmlns:a16="http://schemas.microsoft.com/office/drawing/2014/main" id="{B7AAB417-5FF5-43F8-98E1-32C60DCBD52C}"/>
              </a:ext>
            </a:extLst>
          </p:cNvPr>
          <p:cNvPicPr>
            <a:picLocks noChangeAspect="1"/>
          </p:cNvPicPr>
          <p:nvPr/>
        </p:nvPicPr>
        <p:blipFill>
          <a:blip r:embed="rId2"/>
          <a:stretch>
            <a:fillRect/>
          </a:stretch>
        </p:blipFill>
        <p:spPr>
          <a:xfrm>
            <a:off x="9182100" y="2697653"/>
            <a:ext cx="8172450" cy="4891693"/>
          </a:xfrm>
          <a:prstGeom prst="rect">
            <a:avLst/>
          </a:prstGeom>
        </p:spPr>
      </p:pic>
      <p:pic>
        <p:nvPicPr>
          <p:cNvPr id="8" name="Picture 7">
            <a:extLst>
              <a:ext uri="{FF2B5EF4-FFF2-40B4-BE49-F238E27FC236}">
                <a16:creationId xmlns:a16="http://schemas.microsoft.com/office/drawing/2014/main" id="{3F957FEC-E0FC-4110-82EB-2A1F587B2702}"/>
              </a:ext>
            </a:extLst>
          </p:cNvPr>
          <p:cNvPicPr>
            <a:picLocks noChangeAspect="1"/>
          </p:cNvPicPr>
          <p:nvPr/>
        </p:nvPicPr>
        <p:blipFill rotWithShape="1">
          <a:blip r:embed="rId2"/>
          <a:srcRect l="24332" t="21052" r="34246" b="23267"/>
          <a:stretch/>
        </p:blipFill>
        <p:spPr>
          <a:xfrm>
            <a:off x="11108987" y="3723261"/>
            <a:ext cx="3530308" cy="2840478"/>
          </a:xfrm>
          <a:prstGeom prst="rect">
            <a:avLst/>
          </a:prstGeom>
          <a:effectLst>
            <a:glow rad="228600">
              <a:srgbClr val="FF0000">
                <a:alpha val="40000"/>
              </a:srgbClr>
            </a:glow>
          </a:effectLst>
        </p:spPr>
      </p:pic>
      <p:pic>
        <p:nvPicPr>
          <p:cNvPr id="7" name="Picture 6">
            <a:extLst>
              <a:ext uri="{FF2B5EF4-FFF2-40B4-BE49-F238E27FC236}">
                <a16:creationId xmlns:a16="http://schemas.microsoft.com/office/drawing/2014/main" id="{A5DFABD6-5D21-49F4-95C1-F0D483CAAE53}"/>
              </a:ext>
            </a:extLst>
          </p:cNvPr>
          <p:cNvPicPr>
            <a:picLocks noChangeAspect="1"/>
          </p:cNvPicPr>
          <p:nvPr/>
        </p:nvPicPr>
        <p:blipFill rotWithShape="1">
          <a:blip r:embed="rId2"/>
          <a:srcRect l="52433" t="33693" r="39245" b="47415"/>
          <a:stretch/>
        </p:blipFill>
        <p:spPr>
          <a:xfrm>
            <a:off x="13423968" y="4197273"/>
            <a:ext cx="836782" cy="1136985"/>
          </a:xfrm>
          <a:prstGeom prst="rect">
            <a:avLst/>
          </a:prstGeom>
        </p:spPr>
      </p:pic>
    </p:spTree>
    <p:extLst>
      <p:ext uri="{BB962C8B-B14F-4D97-AF65-F5344CB8AC3E}">
        <p14:creationId xmlns:p14="http://schemas.microsoft.com/office/powerpoint/2010/main" val="2413759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Automation Engine</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3"/>
            <a:ext cx="6926499" cy="466927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Plugins act as extension to Ansible</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err="1">
                <a:solidFill>
                  <a:srgbClr val="5F5F5F"/>
                </a:solidFill>
                <a:latin typeface="Gill Sans Std"/>
                <a:ea typeface="+mn-ea"/>
              </a:rPr>
              <a:t>Eg.</a:t>
            </a:r>
            <a:r>
              <a:rPr lang="en-US" sz="2800" kern="0" dirty="0">
                <a:solidFill>
                  <a:srgbClr val="5F5F5F"/>
                </a:solidFill>
                <a:latin typeface="Gill Sans Std"/>
                <a:ea typeface="+mn-ea"/>
              </a:rPr>
              <a:t> Action plugin lets you perform tasks on your Ansible machine before you execute a playbook </a:t>
            </a:r>
          </a:p>
        </p:txBody>
      </p:sp>
      <p:pic>
        <p:nvPicPr>
          <p:cNvPr id="6" name="Picture 5">
            <a:extLst>
              <a:ext uri="{FF2B5EF4-FFF2-40B4-BE49-F238E27FC236}">
                <a16:creationId xmlns:a16="http://schemas.microsoft.com/office/drawing/2014/main" id="{2ECBEF72-A26E-401F-9F59-F93B876F61DF}"/>
              </a:ext>
            </a:extLst>
          </p:cNvPr>
          <p:cNvPicPr>
            <a:picLocks noChangeAspect="1"/>
          </p:cNvPicPr>
          <p:nvPr/>
        </p:nvPicPr>
        <p:blipFill>
          <a:blip r:embed="rId2"/>
          <a:stretch>
            <a:fillRect/>
          </a:stretch>
        </p:blipFill>
        <p:spPr>
          <a:xfrm>
            <a:off x="9182100" y="2728454"/>
            <a:ext cx="8172450" cy="4891693"/>
          </a:xfrm>
          <a:prstGeom prst="rect">
            <a:avLst/>
          </a:prstGeom>
        </p:spPr>
      </p:pic>
      <p:pic>
        <p:nvPicPr>
          <p:cNvPr id="5" name="Picture 4">
            <a:extLst>
              <a:ext uri="{FF2B5EF4-FFF2-40B4-BE49-F238E27FC236}">
                <a16:creationId xmlns:a16="http://schemas.microsoft.com/office/drawing/2014/main" id="{0F7E3D52-8307-4167-B3D4-FC486717D1AB}"/>
              </a:ext>
            </a:extLst>
          </p:cNvPr>
          <p:cNvPicPr>
            <a:picLocks noChangeAspect="1"/>
          </p:cNvPicPr>
          <p:nvPr/>
        </p:nvPicPr>
        <p:blipFill rotWithShape="1">
          <a:blip r:embed="rId2"/>
          <a:srcRect l="24332" t="21052" r="34246" b="23267"/>
          <a:stretch/>
        </p:blipFill>
        <p:spPr>
          <a:xfrm>
            <a:off x="11108987" y="3723261"/>
            <a:ext cx="3530308" cy="2840478"/>
          </a:xfrm>
          <a:prstGeom prst="rect">
            <a:avLst/>
          </a:prstGeom>
          <a:effectLst>
            <a:glow rad="228600">
              <a:srgbClr val="FF0000">
                <a:alpha val="40000"/>
              </a:srgbClr>
            </a:glow>
          </a:effectLst>
        </p:spPr>
      </p:pic>
      <p:pic>
        <p:nvPicPr>
          <p:cNvPr id="7" name="Picture 6">
            <a:extLst>
              <a:ext uri="{FF2B5EF4-FFF2-40B4-BE49-F238E27FC236}">
                <a16:creationId xmlns:a16="http://schemas.microsoft.com/office/drawing/2014/main" id="{C62735F1-CD1A-48BC-BAEC-50588BE3F466}"/>
              </a:ext>
            </a:extLst>
          </p:cNvPr>
          <p:cNvPicPr>
            <a:picLocks noChangeAspect="1"/>
          </p:cNvPicPr>
          <p:nvPr/>
        </p:nvPicPr>
        <p:blipFill rotWithShape="1">
          <a:blip r:embed="rId2"/>
          <a:srcRect l="52041" t="52732" r="39245" b="28523"/>
          <a:stretch/>
        </p:blipFill>
        <p:spPr>
          <a:xfrm>
            <a:off x="13326693" y="5233441"/>
            <a:ext cx="972766" cy="1252478"/>
          </a:xfrm>
          <a:prstGeom prst="rect">
            <a:avLst/>
          </a:prstGeom>
        </p:spPr>
      </p:pic>
    </p:spTree>
    <p:extLst>
      <p:ext uri="{BB962C8B-B14F-4D97-AF65-F5344CB8AC3E}">
        <p14:creationId xmlns:p14="http://schemas.microsoft.com/office/powerpoint/2010/main" val="131624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web, outdoor, bridge&#10;&#10;Description generated with very high confidence">
            <a:extLst>
              <a:ext uri="{FF2B5EF4-FFF2-40B4-BE49-F238E27FC236}">
                <a16:creationId xmlns:a16="http://schemas.microsoft.com/office/drawing/2014/main" id="{2B554F40-C152-43A3-87F0-F8FAEEF33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96"/>
            <a:ext cx="18288000" cy="10287000"/>
          </a:xfrm>
          <a:prstGeom prst="rect">
            <a:avLst/>
          </a:prstGeom>
        </p:spPr>
      </p:pic>
      <p:sp>
        <p:nvSpPr>
          <p:cNvPr id="11" name="Text Placeholder 1">
            <a:extLst>
              <a:ext uri="{FF2B5EF4-FFF2-40B4-BE49-F238E27FC236}">
                <a16:creationId xmlns:a16="http://schemas.microsoft.com/office/drawing/2014/main" id="{C36E27FA-0DE6-49C1-986A-CE350309C32A}"/>
              </a:ext>
            </a:extLst>
          </p:cNvPr>
          <p:cNvSpPr txBox="1">
            <a:spLocks/>
          </p:cNvSpPr>
          <p:nvPr/>
        </p:nvSpPr>
        <p:spPr>
          <a:xfrm>
            <a:off x="0" y="4937760"/>
            <a:ext cx="18288000" cy="1724220"/>
          </a:xfrm>
          <a:prstGeom prst="rect">
            <a:avLst/>
          </a:prstGeom>
        </p:spPr>
        <p:txBody>
          <a:bodyPr anchor="ctr"/>
          <a:lstStyle>
            <a:lvl1pPr marL="0" indent="7937" algn="l" defTabSz="228554" rtl="0" eaLnBrk="1" fontAlgn="base" hangingPunct="1">
              <a:lnSpc>
                <a:spcPct val="150000"/>
              </a:lnSpc>
              <a:spcBef>
                <a:spcPts val="675"/>
              </a:spcBef>
              <a:spcAft>
                <a:spcPct val="0"/>
              </a:spcAft>
              <a:buClr>
                <a:srgbClr val="000000"/>
              </a:buClr>
              <a:buFont typeface="Arial" charset="0"/>
              <a:defRPr sz="1400">
                <a:solidFill>
                  <a:srgbClr val="5F5F5F"/>
                </a:solidFill>
                <a:latin typeface="Gill Sans" panose="020B0702020104020203" pitchFamily="34" charset="0"/>
                <a:ea typeface="+mn-ea"/>
                <a:cs typeface="+mn-cs"/>
              </a:defRPr>
            </a:lvl1pPr>
            <a:lvl2pPr marL="342892" indent="-274313" algn="l" defTabSz="228554" rtl="0" eaLnBrk="1" fontAlgn="base" hangingPunct="1">
              <a:spcBef>
                <a:spcPts val="675"/>
              </a:spcBef>
              <a:spcAft>
                <a:spcPct val="0"/>
              </a:spcAft>
              <a:buClr>
                <a:srgbClr val="095A82"/>
              </a:buClr>
              <a:buFont typeface="Arial" charset="0"/>
              <a:buChar char="•"/>
              <a:defRPr sz="1400">
                <a:solidFill>
                  <a:srgbClr val="5F5F5F"/>
                </a:solidFill>
                <a:latin typeface="Gill Sans" panose="020B0702020104020203" pitchFamily="34" charset="0"/>
              </a:defRPr>
            </a:lvl2pPr>
            <a:lvl3pPr marL="960096" indent="-274313" algn="l" defTabSz="228554" rtl="0" eaLnBrk="1" fontAlgn="base" hangingPunct="1">
              <a:spcBef>
                <a:spcPts val="338"/>
              </a:spcBef>
              <a:spcAft>
                <a:spcPct val="0"/>
              </a:spcAft>
              <a:buClr>
                <a:schemeClr val="bg1">
                  <a:lumMod val="65000"/>
                </a:schemeClr>
              </a:buClr>
              <a:buFont typeface="Arial" charset="0"/>
              <a:buChar char="–"/>
              <a:defRPr sz="1400">
                <a:solidFill>
                  <a:srgbClr val="5F5F5F"/>
                </a:solidFill>
                <a:latin typeface="Gill Sans" panose="020B0702020104020203" pitchFamily="34" charset="0"/>
              </a:defRPr>
            </a:lvl3pPr>
            <a:lvl4pPr marL="1366565" indent="-231728" algn="l" defTabSz="228554" rtl="0" eaLnBrk="1" fontAlgn="base" hangingPunct="1">
              <a:spcBef>
                <a:spcPct val="20000"/>
              </a:spcBef>
              <a:spcAft>
                <a:spcPct val="0"/>
              </a:spcAft>
              <a:buClr>
                <a:schemeClr val="bg1">
                  <a:lumMod val="65000"/>
                </a:schemeClr>
              </a:buClr>
              <a:buSzPct val="45000"/>
              <a:buFont typeface="Arial" charset="0"/>
              <a:buChar char="—"/>
              <a:defRPr sz="1200">
                <a:solidFill>
                  <a:srgbClr val="5F5F5F"/>
                </a:solidFill>
                <a:latin typeface="Gill Sans" panose="020B0702020104020203" pitchFamily="34" charset="0"/>
              </a:defRPr>
            </a:lvl4pPr>
            <a:lvl5pPr marL="1710983" indent="-230142" algn="l" defTabSz="228554" rtl="0" eaLnBrk="1" fontAlgn="base" hangingPunct="1">
              <a:spcBef>
                <a:spcPct val="20000"/>
              </a:spcBef>
              <a:spcAft>
                <a:spcPct val="0"/>
              </a:spcAft>
              <a:buClr>
                <a:schemeClr val="bg1">
                  <a:lumMod val="65000"/>
                </a:schemeClr>
              </a:buClr>
              <a:buSzPct val="55000"/>
              <a:buFont typeface="Arial" charset="0"/>
              <a:buChar char="—"/>
              <a:defRPr sz="1100">
                <a:solidFill>
                  <a:srgbClr val="5F5F5F"/>
                </a:solidFill>
                <a:latin typeface="Gill Sans" panose="020B0702020104020203" pitchFamily="34" charset="0"/>
              </a:defRPr>
            </a:lvl5pPr>
            <a:lvl6pPr marL="2168092" indent="-230142" algn="l" defTabSz="228554" rtl="0" eaLnBrk="1" fontAlgn="base" hangingPunct="1">
              <a:spcBef>
                <a:spcPct val="20000"/>
              </a:spcBef>
              <a:spcAft>
                <a:spcPct val="0"/>
              </a:spcAft>
              <a:buClr>
                <a:schemeClr val="accent2"/>
              </a:buClr>
              <a:buSzPct val="55000"/>
              <a:buFont typeface="Arial" pitchFamily="34" charset="0"/>
              <a:buChar char="—"/>
              <a:defRPr sz="1575">
                <a:solidFill>
                  <a:schemeClr val="tx1"/>
                </a:solidFill>
                <a:latin typeface="+mn-lt"/>
              </a:defRPr>
            </a:lvl6pPr>
            <a:lvl7pPr marL="2625200" indent="-230142" algn="l" defTabSz="228554" rtl="0" eaLnBrk="1" fontAlgn="base" hangingPunct="1">
              <a:spcBef>
                <a:spcPct val="20000"/>
              </a:spcBef>
              <a:spcAft>
                <a:spcPct val="0"/>
              </a:spcAft>
              <a:buClr>
                <a:schemeClr val="accent2"/>
              </a:buClr>
              <a:buSzPct val="55000"/>
              <a:buFont typeface="Arial" pitchFamily="34" charset="0"/>
              <a:buChar char="—"/>
              <a:defRPr sz="1575">
                <a:solidFill>
                  <a:schemeClr val="tx1"/>
                </a:solidFill>
                <a:latin typeface="+mn-lt"/>
              </a:defRPr>
            </a:lvl7pPr>
            <a:lvl8pPr marL="3082308" indent="-230142" algn="l" defTabSz="228554" rtl="0" eaLnBrk="1" fontAlgn="base" hangingPunct="1">
              <a:spcBef>
                <a:spcPct val="20000"/>
              </a:spcBef>
              <a:spcAft>
                <a:spcPct val="0"/>
              </a:spcAft>
              <a:buClr>
                <a:schemeClr val="accent2"/>
              </a:buClr>
              <a:buSzPct val="55000"/>
              <a:buFont typeface="Arial" pitchFamily="34" charset="0"/>
              <a:buChar char="—"/>
              <a:defRPr sz="1575">
                <a:solidFill>
                  <a:schemeClr val="tx1"/>
                </a:solidFill>
                <a:latin typeface="+mn-lt"/>
              </a:defRPr>
            </a:lvl8pPr>
            <a:lvl9pPr marL="3539417" indent="-230142" algn="l" defTabSz="228554" rtl="0" eaLnBrk="1" fontAlgn="base" hangingPunct="1">
              <a:spcBef>
                <a:spcPct val="20000"/>
              </a:spcBef>
              <a:spcAft>
                <a:spcPct val="0"/>
              </a:spcAft>
              <a:buClr>
                <a:schemeClr val="accent2"/>
              </a:buClr>
              <a:buSzPct val="55000"/>
              <a:buFont typeface="Arial" pitchFamily="34" charset="0"/>
              <a:buChar char="—"/>
              <a:defRPr sz="1575">
                <a:solidFill>
                  <a:schemeClr val="tx1"/>
                </a:solidFill>
                <a:latin typeface="+mn-lt"/>
              </a:defRPr>
            </a:lvl9pPr>
          </a:lstStyle>
          <a:p>
            <a:pPr algn="ctr"/>
            <a:r>
              <a:rPr lang="en-IN" sz="8000" b="1" kern="0" dirty="0">
                <a:solidFill>
                  <a:schemeClr val="bg1"/>
                </a:solidFill>
                <a:latin typeface="Gill Sans Std"/>
              </a:rPr>
              <a:t>Configuration Management with Ansible</a:t>
            </a:r>
          </a:p>
        </p:txBody>
      </p:sp>
      <p:pic>
        <p:nvPicPr>
          <p:cNvPr id="12" name="Picture 11">
            <a:extLst>
              <a:ext uri="{FF2B5EF4-FFF2-40B4-BE49-F238E27FC236}">
                <a16:creationId xmlns:a16="http://schemas.microsoft.com/office/drawing/2014/main" id="{F3FBC3C1-CA40-45C1-A7EF-8D8A7EE48F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787" y="662567"/>
            <a:ext cx="2894426" cy="731990"/>
          </a:xfrm>
          <a:prstGeom prst="rect">
            <a:avLst/>
          </a:prstGeom>
        </p:spPr>
      </p:pic>
      <p:grpSp>
        <p:nvGrpSpPr>
          <p:cNvPr id="7" name="Group 6">
            <a:extLst>
              <a:ext uri="{FF2B5EF4-FFF2-40B4-BE49-F238E27FC236}">
                <a16:creationId xmlns:a16="http://schemas.microsoft.com/office/drawing/2014/main" id="{CE1B9477-9ECF-4011-B16C-D84D32DC5130}"/>
              </a:ext>
            </a:extLst>
          </p:cNvPr>
          <p:cNvGrpSpPr/>
          <p:nvPr/>
        </p:nvGrpSpPr>
        <p:grpSpPr>
          <a:xfrm>
            <a:off x="7515932" y="2037028"/>
            <a:ext cx="3256135" cy="3256135"/>
            <a:chOff x="7287935" y="4561986"/>
            <a:chExt cx="3617843" cy="3617843"/>
          </a:xfrm>
        </p:grpSpPr>
        <p:sp>
          <p:nvSpPr>
            <p:cNvPr id="8" name="Oval 7">
              <a:extLst>
                <a:ext uri="{FF2B5EF4-FFF2-40B4-BE49-F238E27FC236}">
                  <a16:creationId xmlns:a16="http://schemas.microsoft.com/office/drawing/2014/main" id="{7DB08047-DE16-4FF4-85EC-5BAB45EF744E}"/>
                </a:ext>
              </a:extLst>
            </p:cNvPr>
            <p:cNvSpPr/>
            <p:nvPr/>
          </p:nvSpPr>
          <p:spPr bwMode="auto">
            <a:xfrm>
              <a:off x="7287935" y="4561986"/>
              <a:ext cx="3617843" cy="3617843"/>
            </a:xfrm>
            <a:prstGeom prst="ellipse">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9" name="Picture 2" descr="Image result for ansible">
              <a:extLst>
                <a:ext uri="{FF2B5EF4-FFF2-40B4-BE49-F238E27FC236}">
                  <a16:creationId xmlns:a16="http://schemas.microsoft.com/office/drawing/2014/main" id="{30CE434F-EF14-4E38-A9A0-CCA9B708CE8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9644" y="4923694"/>
              <a:ext cx="2894426" cy="28944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9397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CMDB</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3"/>
            <a:ext cx="6926499" cy="466927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The configuration management database keeps a record of all the configuration changes made in the system</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This database could be kept on the cloud platform or on the physical server as well</a:t>
            </a:r>
          </a:p>
        </p:txBody>
      </p:sp>
      <p:pic>
        <p:nvPicPr>
          <p:cNvPr id="6" name="Picture 5">
            <a:extLst>
              <a:ext uri="{FF2B5EF4-FFF2-40B4-BE49-F238E27FC236}">
                <a16:creationId xmlns:a16="http://schemas.microsoft.com/office/drawing/2014/main" id="{B2A02AD0-8A5C-413A-BB0D-72999403A9B7}"/>
              </a:ext>
            </a:extLst>
          </p:cNvPr>
          <p:cNvPicPr>
            <a:picLocks noChangeAspect="1"/>
          </p:cNvPicPr>
          <p:nvPr/>
        </p:nvPicPr>
        <p:blipFill>
          <a:blip r:embed="rId2"/>
          <a:stretch>
            <a:fillRect/>
          </a:stretch>
        </p:blipFill>
        <p:spPr>
          <a:xfrm>
            <a:off x="9182100" y="2728454"/>
            <a:ext cx="8172450" cy="4891693"/>
          </a:xfrm>
          <a:prstGeom prst="rect">
            <a:avLst/>
          </a:prstGeom>
        </p:spPr>
      </p:pic>
      <p:pic>
        <p:nvPicPr>
          <p:cNvPr id="5" name="Picture 4">
            <a:extLst>
              <a:ext uri="{FF2B5EF4-FFF2-40B4-BE49-F238E27FC236}">
                <a16:creationId xmlns:a16="http://schemas.microsoft.com/office/drawing/2014/main" id="{64BD3932-23F6-4B22-83D3-D61FF77AA45C}"/>
              </a:ext>
            </a:extLst>
          </p:cNvPr>
          <p:cNvPicPr>
            <a:picLocks noChangeAspect="1"/>
          </p:cNvPicPr>
          <p:nvPr/>
        </p:nvPicPr>
        <p:blipFill rotWithShape="1">
          <a:blip r:embed="rId2"/>
          <a:srcRect l="7905" t="10311" r="80906" b="70996"/>
          <a:stretch/>
        </p:blipFill>
        <p:spPr>
          <a:xfrm>
            <a:off x="9786026" y="3171216"/>
            <a:ext cx="1011676" cy="1011676"/>
          </a:xfrm>
          <a:prstGeom prst="rect">
            <a:avLst/>
          </a:prstGeom>
          <a:effectLst>
            <a:glow rad="228600">
              <a:srgbClr val="FF0000">
                <a:alpha val="40000"/>
              </a:srgbClr>
            </a:glow>
          </a:effectLst>
        </p:spPr>
      </p:pic>
    </p:spTree>
    <p:extLst>
      <p:ext uri="{BB962C8B-B14F-4D97-AF65-F5344CB8AC3E}">
        <p14:creationId xmlns:p14="http://schemas.microsoft.com/office/powerpoint/2010/main" val="222998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Cloud</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2"/>
            <a:ext cx="6926499" cy="4733423"/>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Ansible has a huge support for numerous cloud applications</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These cloud applications can seamlessly be integrated with Ansible</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Ansible makes provisioning cloud infrastructures easy</a:t>
            </a:r>
          </a:p>
        </p:txBody>
      </p:sp>
      <p:pic>
        <p:nvPicPr>
          <p:cNvPr id="7" name="Picture 6">
            <a:extLst>
              <a:ext uri="{FF2B5EF4-FFF2-40B4-BE49-F238E27FC236}">
                <a16:creationId xmlns:a16="http://schemas.microsoft.com/office/drawing/2014/main" id="{2AD69036-1B72-451D-A437-B98F454CBDFA}"/>
              </a:ext>
            </a:extLst>
          </p:cNvPr>
          <p:cNvPicPr>
            <a:picLocks noChangeAspect="1"/>
          </p:cNvPicPr>
          <p:nvPr/>
        </p:nvPicPr>
        <p:blipFill>
          <a:blip r:embed="rId2"/>
          <a:stretch>
            <a:fillRect/>
          </a:stretch>
        </p:blipFill>
        <p:spPr>
          <a:xfrm>
            <a:off x="9182100" y="2728454"/>
            <a:ext cx="8172450" cy="4891693"/>
          </a:xfrm>
          <a:prstGeom prst="rect">
            <a:avLst/>
          </a:prstGeom>
        </p:spPr>
      </p:pic>
      <p:sp>
        <p:nvSpPr>
          <p:cNvPr id="3" name="Rectangle 2">
            <a:extLst>
              <a:ext uri="{FF2B5EF4-FFF2-40B4-BE49-F238E27FC236}">
                <a16:creationId xmlns:a16="http://schemas.microsoft.com/office/drawing/2014/main" id="{1AA3281E-88C1-47B7-8AC4-13F58ED8A896}"/>
              </a:ext>
            </a:extLst>
          </p:cNvPr>
          <p:cNvSpPr/>
          <p:nvPr/>
        </p:nvSpPr>
        <p:spPr bwMode="auto">
          <a:xfrm>
            <a:off x="12237396" y="2684832"/>
            <a:ext cx="1206230" cy="1031134"/>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5" name="Picture 4">
            <a:extLst>
              <a:ext uri="{FF2B5EF4-FFF2-40B4-BE49-F238E27FC236}">
                <a16:creationId xmlns:a16="http://schemas.microsoft.com/office/drawing/2014/main" id="{677CA2AF-2E82-410A-B8DD-DBDE94F0E188}"/>
              </a:ext>
            </a:extLst>
          </p:cNvPr>
          <p:cNvPicPr>
            <a:picLocks noChangeAspect="1"/>
          </p:cNvPicPr>
          <p:nvPr/>
        </p:nvPicPr>
        <p:blipFill rotWithShape="1">
          <a:blip r:embed="rId2"/>
          <a:srcRect l="39092" t="-826" r="48767" b="79349"/>
          <a:stretch/>
        </p:blipFill>
        <p:spPr>
          <a:xfrm>
            <a:off x="12346561" y="2587555"/>
            <a:ext cx="1065720" cy="1128409"/>
          </a:xfrm>
          <a:prstGeom prst="rect">
            <a:avLst/>
          </a:prstGeom>
          <a:effectLst>
            <a:glow rad="228600">
              <a:srgbClr val="FF0000">
                <a:alpha val="40000"/>
              </a:srgbClr>
            </a:glow>
          </a:effectLst>
        </p:spPr>
      </p:pic>
    </p:spTree>
    <p:extLst>
      <p:ext uri="{BB962C8B-B14F-4D97-AF65-F5344CB8AC3E}">
        <p14:creationId xmlns:p14="http://schemas.microsoft.com/office/powerpoint/2010/main" val="410063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C94-95A1-4FAD-9C99-208D07EA8449}"/>
              </a:ext>
            </a:extLst>
          </p:cNvPr>
          <p:cNvSpPr>
            <a:spLocks noGrp="1"/>
          </p:cNvSpPr>
          <p:nvPr>
            <p:ph type="title"/>
          </p:nvPr>
        </p:nvSpPr>
        <p:spPr/>
        <p:txBody>
          <a:bodyPr/>
          <a:lstStyle/>
          <a:p>
            <a:r>
              <a:rPr lang="en-US" dirty="0"/>
              <a:t>Ansible Architecture: Hosts and the Network</a:t>
            </a:r>
          </a:p>
        </p:txBody>
      </p:sp>
      <p:sp>
        <p:nvSpPr>
          <p:cNvPr id="4" name="Rectangle: Rounded Corners 3">
            <a:extLst>
              <a:ext uri="{FF2B5EF4-FFF2-40B4-BE49-F238E27FC236}">
                <a16:creationId xmlns:a16="http://schemas.microsoft.com/office/drawing/2014/main" id="{027DD6C7-7FF5-481B-8360-716C1EA3B101}"/>
              </a:ext>
            </a:extLst>
          </p:cNvPr>
          <p:cNvSpPr/>
          <p:nvPr/>
        </p:nvSpPr>
        <p:spPr bwMode="auto">
          <a:xfrm>
            <a:off x="933450" y="2684832"/>
            <a:ext cx="6926499" cy="4733423"/>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The hosts are connected to the Ansible system via secure SSH connection (though other encryption technologies can also be used).</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Different networks can be managed together giving each network separate access rights.</a:t>
            </a:r>
          </a:p>
        </p:txBody>
      </p:sp>
      <p:pic>
        <p:nvPicPr>
          <p:cNvPr id="6" name="Picture 5">
            <a:extLst>
              <a:ext uri="{FF2B5EF4-FFF2-40B4-BE49-F238E27FC236}">
                <a16:creationId xmlns:a16="http://schemas.microsoft.com/office/drawing/2014/main" id="{ADA30CB4-1DB1-441E-914C-3EC8C446A043}"/>
              </a:ext>
            </a:extLst>
          </p:cNvPr>
          <p:cNvPicPr>
            <a:picLocks noChangeAspect="1"/>
          </p:cNvPicPr>
          <p:nvPr/>
        </p:nvPicPr>
        <p:blipFill>
          <a:blip r:embed="rId2"/>
          <a:stretch>
            <a:fillRect/>
          </a:stretch>
        </p:blipFill>
        <p:spPr>
          <a:xfrm>
            <a:off x="9182100" y="2728454"/>
            <a:ext cx="8172450" cy="4891693"/>
          </a:xfrm>
          <a:prstGeom prst="rect">
            <a:avLst/>
          </a:prstGeom>
        </p:spPr>
      </p:pic>
      <p:sp>
        <p:nvSpPr>
          <p:cNvPr id="3" name="Rectangle 2">
            <a:extLst>
              <a:ext uri="{FF2B5EF4-FFF2-40B4-BE49-F238E27FC236}">
                <a16:creationId xmlns:a16="http://schemas.microsoft.com/office/drawing/2014/main" id="{1151C759-CCD5-4C99-9961-05F3508521EA}"/>
              </a:ext>
            </a:extLst>
          </p:cNvPr>
          <p:cNvSpPr/>
          <p:nvPr/>
        </p:nvSpPr>
        <p:spPr bwMode="auto">
          <a:xfrm>
            <a:off x="14883319" y="2684832"/>
            <a:ext cx="2645924" cy="4891693"/>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7" name="Picture 6">
            <a:extLst>
              <a:ext uri="{FF2B5EF4-FFF2-40B4-BE49-F238E27FC236}">
                <a16:creationId xmlns:a16="http://schemas.microsoft.com/office/drawing/2014/main" id="{C613E2D4-4A8D-4861-9C73-75D0D10A5CEF}"/>
              </a:ext>
            </a:extLst>
          </p:cNvPr>
          <p:cNvPicPr>
            <a:picLocks noChangeAspect="1"/>
          </p:cNvPicPr>
          <p:nvPr/>
        </p:nvPicPr>
        <p:blipFill rotWithShape="1">
          <a:blip r:embed="rId2"/>
          <a:srcRect l="69990" t="3235" r="-700" b="6566"/>
          <a:stretch/>
        </p:blipFill>
        <p:spPr>
          <a:xfrm>
            <a:off x="14883319" y="2665376"/>
            <a:ext cx="2782440" cy="4891693"/>
          </a:xfrm>
          <a:prstGeom prst="rect">
            <a:avLst/>
          </a:prstGeom>
          <a:effectLst>
            <a:glow rad="228600">
              <a:srgbClr val="FF0000">
                <a:alpha val="40000"/>
              </a:srgbClr>
            </a:glow>
          </a:effectLst>
        </p:spPr>
      </p:pic>
    </p:spTree>
    <p:extLst>
      <p:ext uri="{BB962C8B-B14F-4D97-AF65-F5344CB8AC3E}">
        <p14:creationId xmlns:p14="http://schemas.microsoft.com/office/powerpoint/2010/main" val="3712130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56F6-85CF-41DE-8E73-057342F627BC}"/>
              </a:ext>
            </a:extLst>
          </p:cNvPr>
          <p:cNvSpPr>
            <a:spLocks noGrp="1"/>
          </p:cNvSpPr>
          <p:nvPr>
            <p:ph type="ctrTitle"/>
          </p:nvPr>
        </p:nvSpPr>
        <p:spPr/>
        <p:txBody>
          <a:bodyPr/>
          <a:lstStyle/>
          <a:p>
            <a:r>
              <a:rPr lang="en-US" dirty="0"/>
              <a:t>Installing and Configuring Ansible</a:t>
            </a:r>
          </a:p>
        </p:txBody>
      </p:sp>
    </p:spTree>
    <p:extLst>
      <p:ext uri="{BB962C8B-B14F-4D97-AF65-F5344CB8AC3E}">
        <p14:creationId xmlns:p14="http://schemas.microsoft.com/office/powerpoint/2010/main" val="22066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8D42-605B-4203-9569-46C6747CDD6D}"/>
              </a:ext>
            </a:extLst>
          </p:cNvPr>
          <p:cNvSpPr>
            <a:spLocks noGrp="1"/>
          </p:cNvSpPr>
          <p:nvPr>
            <p:ph type="title"/>
          </p:nvPr>
        </p:nvSpPr>
        <p:spPr/>
        <p:txBody>
          <a:bodyPr/>
          <a:lstStyle/>
          <a:p>
            <a:r>
              <a:rPr lang="en-US" dirty="0"/>
              <a:t>Installing Ansible: Prerequisites</a:t>
            </a:r>
          </a:p>
        </p:txBody>
      </p:sp>
      <p:sp>
        <p:nvSpPr>
          <p:cNvPr id="3" name="Text Placeholder 2">
            <a:extLst>
              <a:ext uri="{FF2B5EF4-FFF2-40B4-BE49-F238E27FC236}">
                <a16:creationId xmlns:a16="http://schemas.microsoft.com/office/drawing/2014/main" id="{A6FB5EE4-3FFB-41DD-B86E-48636D64D365}"/>
              </a:ext>
            </a:extLst>
          </p:cNvPr>
          <p:cNvSpPr>
            <a:spLocks noGrp="1"/>
          </p:cNvSpPr>
          <p:nvPr>
            <p:ph type="body" sz="quarter" idx="10"/>
          </p:nvPr>
        </p:nvSpPr>
        <p:spPr>
          <a:xfrm>
            <a:off x="933453" y="1773210"/>
            <a:ext cx="8385645" cy="4271248"/>
          </a:xfrm>
        </p:spPr>
        <p:txBody>
          <a:bodyPr/>
          <a:lstStyle/>
          <a:p>
            <a:r>
              <a:rPr lang="en-US" dirty="0"/>
              <a:t>Ansible requires a secure transport to nodes, hence </a:t>
            </a:r>
            <a:r>
              <a:rPr lang="en-US" dirty="0" err="1"/>
              <a:t>openssh</a:t>
            </a:r>
            <a:r>
              <a:rPr lang="en-US" dirty="0"/>
              <a:t>(</a:t>
            </a:r>
            <a:r>
              <a:rPr lang="en-US" dirty="0" err="1"/>
              <a:t>linux</a:t>
            </a:r>
            <a:r>
              <a:rPr lang="en-US" dirty="0"/>
              <a:t>/</a:t>
            </a:r>
            <a:r>
              <a:rPr lang="en-US" dirty="0" err="1"/>
              <a:t>unix</a:t>
            </a:r>
            <a:r>
              <a:rPr lang="en-US" dirty="0"/>
              <a:t>) or </a:t>
            </a:r>
            <a:r>
              <a:rPr lang="en-US" dirty="0" err="1"/>
              <a:t>winrm</a:t>
            </a:r>
            <a:r>
              <a:rPr lang="en-US" dirty="0"/>
              <a:t>(windows) must be setup on each machine</a:t>
            </a:r>
          </a:p>
          <a:p>
            <a:endParaRPr lang="en-US" dirty="0"/>
          </a:p>
          <a:p>
            <a:r>
              <a:rPr lang="en-US" dirty="0"/>
              <a:t>Latest python libraries must be installed on the Ansible machine </a:t>
            </a:r>
          </a:p>
        </p:txBody>
      </p:sp>
      <p:pic>
        <p:nvPicPr>
          <p:cNvPr id="1028" name="Picture 4" descr="Related image">
            <a:extLst>
              <a:ext uri="{FF2B5EF4-FFF2-40B4-BE49-F238E27FC236}">
                <a16:creationId xmlns:a16="http://schemas.microsoft.com/office/drawing/2014/main" id="{786335DC-4B56-4780-AEAB-F80EBF774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3908" y="2219933"/>
            <a:ext cx="5847134" cy="584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085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992D-CA15-451C-9C94-FDE35DA8964D}"/>
              </a:ext>
            </a:extLst>
          </p:cNvPr>
          <p:cNvSpPr>
            <a:spLocks noGrp="1"/>
          </p:cNvSpPr>
          <p:nvPr>
            <p:ph type="title"/>
          </p:nvPr>
        </p:nvSpPr>
        <p:spPr/>
        <p:txBody>
          <a:bodyPr/>
          <a:lstStyle/>
          <a:p>
            <a:r>
              <a:rPr lang="en-US" dirty="0"/>
              <a:t>Setting Up SSH</a:t>
            </a:r>
          </a:p>
        </p:txBody>
      </p:sp>
      <p:sp>
        <p:nvSpPr>
          <p:cNvPr id="3" name="Text Placeholder 2">
            <a:extLst>
              <a:ext uri="{FF2B5EF4-FFF2-40B4-BE49-F238E27FC236}">
                <a16:creationId xmlns:a16="http://schemas.microsoft.com/office/drawing/2014/main" id="{AD225D6A-FE58-442F-8E1F-B2140D99FB3D}"/>
              </a:ext>
            </a:extLst>
          </p:cNvPr>
          <p:cNvSpPr>
            <a:spLocks noGrp="1"/>
          </p:cNvSpPr>
          <p:nvPr>
            <p:ph type="body" sz="quarter" idx="10"/>
          </p:nvPr>
        </p:nvSpPr>
        <p:spPr>
          <a:xfrm>
            <a:off x="933453" y="1773211"/>
            <a:ext cx="16421098" cy="1431689"/>
          </a:xfrm>
        </p:spPr>
        <p:txBody>
          <a:bodyPr/>
          <a:lstStyle/>
          <a:p>
            <a:r>
              <a:rPr lang="en-US" dirty="0"/>
              <a:t>Ansible uses SSH to communicate between nodes</a:t>
            </a:r>
          </a:p>
          <a:p>
            <a:r>
              <a:rPr lang="en-US" dirty="0"/>
              <a:t>To set up SSH install the </a:t>
            </a:r>
            <a:r>
              <a:rPr lang="en-US" dirty="0" err="1"/>
              <a:t>openssh</a:t>
            </a:r>
            <a:r>
              <a:rPr lang="en-US" dirty="0"/>
              <a:t>-server package on all of your machines</a:t>
            </a:r>
          </a:p>
        </p:txBody>
      </p:sp>
      <p:sp>
        <p:nvSpPr>
          <p:cNvPr id="4" name="Rectangle: Rounded Corners 3">
            <a:extLst>
              <a:ext uri="{FF2B5EF4-FFF2-40B4-BE49-F238E27FC236}">
                <a16:creationId xmlns:a16="http://schemas.microsoft.com/office/drawing/2014/main" id="{5D8F96D7-E958-4C57-A411-E499267F05A6}"/>
              </a:ext>
            </a:extLst>
          </p:cNvPr>
          <p:cNvSpPr/>
          <p:nvPr/>
        </p:nvSpPr>
        <p:spPr bwMode="auto">
          <a:xfrm>
            <a:off x="5048655" y="3546184"/>
            <a:ext cx="8190689"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kumimoji="0" lang="en-US" sz="2400" b="0" i="0" u="none" strike="noStrike" cap="none" normalizeH="0" baseline="0" dirty="0" err="1">
                <a:ln>
                  <a:noFill/>
                </a:ln>
                <a:solidFill>
                  <a:schemeClr val="tx1"/>
                </a:solidFill>
                <a:effectLst/>
                <a:latin typeface="Lucida Console" panose="020B0609040504020204" pitchFamily="49" charset="0"/>
              </a:rPr>
              <a:t>sudo</a:t>
            </a:r>
            <a:r>
              <a:rPr kumimoji="0" lang="en-US" sz="2400" b="0" i="0" u="none" strike="noStrike" cap="none" normalizeH="0" baseline="0" dirty="0">
                <a:ln>
                  <a:noFill/>
                </a:ln>
                <a:solidFill>
                  <a:schemeClr val="tx1"/>
                </a:solidFill>
                <a:effectLst/>
                <a:latin typeface="Lucida Console" panose="020B0609040504020204" pitchFamily="49" charset="0"/>
              </a:rPr>
              <a:t> apt-get install </a:t>
            </a:r>
            <a:r>
              <a:rPr kumimoji="0" lang="en-US" sz="2400" b="0" i="0" u="none" strike="noStrike" cap="none" normalizeH="0" baseline="0" dirty="0" err="1">
                <a:ln>
                  <a:noFill/>
                </a:ln>
                <a:solidFill>
                  <a:schemeClr val="tx1"/>
                </a:solidFill>
                <a:effectLst/>
                <a:latin typeface="Lucida Console" panose="020B0609040504020204" pitchFamily="49" charset="0"/>
              </a:rPr>
              <a:t>openssh</a:t>
            </a:r>
            <a:r>
              <a:rPr kumimoji="0" lang="en-US" sz="2400" b="0" i="0" u="none" strike="noStrike" cap="none" normalizeH="0" baseline="0" dirty="0">
                <a:ln>
                  <a:noFill/>
                </a:ln>
                <a:solidFill>
                  <a:schemeClr val="tx1"/>
                </a:solidFill>
                <a:effectLst/>
                <a:latin typeface="Lucida Console" panose="020B0609040504020204" pitchFamily="49" charset="0"/>
              </a:rPr>
              <a:t>-server</a:t>
            </a:r>
          </a:p>
        </p:txBody>
      </p:sp>
      <p:pic>
        <p:nvPicPr>
          <p:cNvPr id="6" name="Picture 5">
            <a:extLst>
              <a:ext uri="{FF2B5EF4-FFF2-40B4-BE49-F238E27FC236}">
                <a16:creationId xmlns:a16="http://schemas.microsoft.com/office/drawing/2014/main" id="{128AAFF3-40FB-49DC-8F63-4FD9D1B06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151" y="5260425"/>
            <a:ext cx="10163698" cy="2514944"/>
          </a:xfrm>
          <a:prstGeom prst="rect">
            <a:avLst/>
          </a:prstGeom>
          <a:ln>
            <a:noFill/>
          </a:ln>
          <a:effectLst>
            <a:outerShdw blurRad="190500" dist="228600" dir="2700000" algn="ctr">
              <a:srgbClr val="000000">
                <a:alpha val="30000"/>
              </a:srgbClr>
            </a:outerShdw>
          </a:effectLst>
        </p:spPr>
      </p:pic>
      <p:sp>
        <p:nvSpPr>
          <p:cNvPr id="8" name="Rectangle 7">
            <a:extLst>
              <a:ext uri="{FF2B5EF4-FFF2-40B4-BE49-F238E27FC236}">
                <a16:creationId xmlns:a16="http://schemas.microsoft.com/office/drawing/2014/main" id="{43FA5CE2-331C-4718-B2C8-D9E5093628B4}"/>
              </a:ext>
            </a:extLst>
          </p:cNvPr>
          <p:cNvSpPr/>
          <p:nvPr/>
        </p:nvSpPr>
        <p:spPr bwMode="auto">
          <a:xfrm>
            <a:off x="7607030" y="5260425"/>
            <a:ext cx="6556442" cy="323252"/>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50494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0412-0766-422F-8D8A-9EEE31DF9586}"/>
              </a:ext>
            </a:extLst>
          </p:cNvPr>
          <p:cNvSpPr>
            <a:spLocks noGrp="1"/>
          </p:cNvSpPr>
          <p:nvPr>
            <p:ph type="title"/>
          </p:nvPr>
        </p:nvSpPr>
        <p:spPr/>
        <p:txBody>
          <a:bodyPr/>
          <a:lstStyle/>
          <a:p>
            <a:r>
              <a:rPr lang="en-US" dirty="0"/>
              <a:t>Generating SSH Key</a:t>
            </a:r>
          </a:p>
        </p:txBody>
      </p:sp>
      <p:sp>
        <p:nvSpPr>
          <p:cNvPr id="3" name="Text Placeholder 2">
            <a:extLst>
              <a:ext uri="{FF2B5EF4-FFF2-40B4-BE49-F238E27FC236}">
                <a16:creationId xmlns:a16="http://schemas.microsoft.com/office/drawing/2014/main" id="{99565AA1-F1B3-4896-AA19-724A36174B18}"/>
              </a:ext>
            </a:extLst>
          </p:cNvPr>
          <p:cNvSpPr>
            <a:spLocks noGrp="1"/>
          </p:cNvSpPr>
          <p:nvPr>
            <p:ph type="body" sz="quarter" idx="10"/>
          </p:nvPr>
        </p:nvSpPr>
        <p:spPr>
          <a:xfrm>
            <a:off x="933453" y="1773211"/>
            <a:ext cx="16421098" cy="605822"/>
          </a:xfrm>
        </p:spPr>
        <p:txBody>
          <a:bodyPr/>
          <a:lstStyle/>
          <a:p>
            <a:pPr marL="0" indent="0">
              <a:buNone/>
            </a:pPr>
            <a:r>
              <a:rPr lang="en-US" dirty="0"/>
              <a:t>On the machine with Ansible, generate the SSH key </a:t>
            </a:r>
          </a:p>
        </p:txBody>
      </p:sp>
      <p:pic>
        <p:nvPicPr>
          <p:cNvPr id="5" name="Picture 4">
            <a:extLst>
              <a:ext uri="{FF2B5EF4-FFF2-40B4-BE49-F238E27FC236}">
                <a16:creationId xmlns:a16="http://schemas.microsoft.com/office/drawing/2014/main" id="{5590FF0D-FD48-47C9-828B-F2B5B3822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439" y="3440164"/>
            <a:ext cx="9615122" cy="6005459"/>
          </a:xfrm>
          <a:prstGeom prst="rect">
            <a:avLst/>
          </a:prstGeom>
          <a:ln>
            <a:noFill/>
          </a:ln>
          <a:effectLst>
            <a:outerShdw blurRad="190500" dist="228600" dir="2700000" algn="ctr">
              <a:srgbClr val="000000">
                <a:alpha val="30000"/>
              </a:srgbClr>
            </a:outerShdw>
          </a:effectLst>
        </p:spPr>
      </p:pic>
      <p:sp>
        <p:nvSpPr>
          <p:cNvPr id="6" name="Rectangle: Rounded Corners 5">
            <a:extLst>
              <a:ext uri="{FF2B5EF4-FFF2-40B4-BE49-F238E27FC236}">
                <a16:creationId xmlns:a16="http://schemas.microsoft.com/office/drawing/2014/main" id="{0EC2E2D2-0A56-428F-8278-A296501E0786}"/>
              </a:ext>
            </a:extLst>
          </p:cNvPr>
          <p:cNvSpPr/>
          <p:nvPr/>
        </p:nvSpPr>
        <p:spPr bwMode="auto">
          <a:xfrm>
            <a:off x="7300609" y="2438215"/>
            <a:ext cx="3686782"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lang="en-US" sz="2400" dirty="0" err="1">
                <a:latin typeface="Lucida Console" panose="020B0609040504020204" pitchFamily="49" charset="0"/>
              </a:rPr>
              <a:t>ssh</a:t>
            </a:r>
            <a:r>
              <a:rPr lang="en-US" sz="2400" dirty="0">
                <a:latin typeface="Lucida Console" panose="020B0609040504020204" pitchFamily="49" charset="0"/>
              </a:rPr>
              <a:t>-keygen</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sp>
        <p:nvSpPr>
          <p:cNvPr id="7" name="Rectangle 6">
            <a:extLst>
              <a:ext uri="{FF2B5EF4-FFF2-40B4-BE49-F238E27FC236}">
                <a16:creationId xmlns:a16="http://schemas.microsoft.com/office/drawing/2014/main" id="{21EF2357-E049-4EAF-8B09-532E09A67D58}"/>
              </a:ext>
            </a:extLst>
          </p:cNvPr>
          <p:cNvSpPr/>
          <p:nvPr/>
        </p:nvSpPr>
        <p:spPr bwMode="auto">
          <a:xfrm>
            <a:off x="7042826" y="3440164"/>
            <a:ext cx="1556425" cy="295257"/>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8" name="Callout: Double Bent Line with Border and Accent Bar 7">
            <a:extLst>
              <a:ext uri="{FF2B5EF4-FFF2-40B4-BE49-F238E27FC236}">
                <a16:creationId xmlns:a16="http://schemas.microsoft.com/office/drawing/2014/main" id="{26A83AF7-C8D9-4B0E-8198-0DA22B546AF2}"/>
              </a:ext>
            </a:extLst>
          </p:cNvPr>
          <p:cNvSpPr/>
          <p:nvPr/>
        </p:nvSpPr>
        <p:spPr bwMode="auto">
          <a:xfrm>
            <a:off x="9534155" y="4004367"/>
            <a:ext cx="3891064" cy="275802"/>
          </a:xfrm>
          <a:prstGeom prst="accentBorderCallout3">
            <a:avLst>
              <a:gd name="adj1" fmla="val 18750"/>
              <a:gd name="adj2" fmla="val 102167"/>
              <a:gd name="adj3" fmla="val 25804"/>
              <a:gd name="adj4" fmla="val 194833"/>
              <a:gd name="adj5" fmla="val 1546089"/>
              <a:gd name="adj6" fmla="val 194833"/>
              <a:gd name="adj7" fmla="val 1551997"/>
              <a:gd name="adj8" fmla="val 187667"/>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9" name="Rectangle: Rounded Corners 8">
            <a:extLst>
              <a:ext uri="{FF2B5EF4-FFF2-40B4-BE49-F238E27FC236}">
                <a16:creationId xmlns:a16="http://schemas.microsoft.com/office/drawing/2014/main" id="{1DF8C9ED-C829-4436-91A3-41A2EB3557C7}"/>
              </a:ext>
            </a:extLst>
          </p:cNvPr>
          <p:cNvSpPr/>
          <p:nvPr/>
        </p:nvSpPr>
        <p:spPr bwMode="auto">
          <a:xfrm>
            <a:off x="14280203" y="7659982"/>
            <a:ext cx="2519051" cy="1036545"/>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dirty="0"/>
              <a:t>This is the default path where the key is saved. </a:t>
            </a:r>
          </a:p>
        </p:txBody>
      </p:sp>
    </p:spTree>
    <p:extLst>
      <p:ext uri="{BB962C8B-B14F-4D97-AF65-F5344CB8AC3E}">
        <p14:creationId xmlns:p14="http://schemas.microsoft.com/office/powerpoint/2010/main" val="170497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5015-E882-47EA-A82B-92378F262B45}"/>
              </a:ext>
            </a:extLst>
          </p:cNvPr>
          <p:cNvSpPr>
            <a:spLocks noGrp="1"/>
          </p:cNvSpPr>
          <p:nvPr>
            <p:ph type="title"/>
          </p:nvPr>
        </p:nvSpPr>
        <p:spPr/>
        <p:txBody>
          <a:bodyPr/>
          <a:lstStyle/>
          <a:p>
            <a:r>
              <a:rPr lang="en-US" dirty="0"/>
              <a:t>Copy the SSH Key on the Hosts</a:t>
            </a:r>
          </a:p>
        </p:txBody>
      </p:sp>
      <p:sp>
        <p:nvSpPr>
          <p:cNvPr id="3" name="Text Placeholder 2">
            <a:extLst>
              <a:ext uri="{FF2B5EF4-FFF2-40B4-BE49-F238E27FC236}">
                <a16:creationId xmlns:a16="http://schemas.microsoft.com/office/drawing/2014/main" id="{23803CE7-6289-4D60-B632-33B58D32BBC9}"/>
              </a:ext>
            </a:extLst>
          </p:cNvPr>
          <p:cNvSpPr>
            <a:spLocks noGrp="1"/>
          </p:cNvSpPr>
          <p:nvPr>
            <p:ph type="body" sz="quarter" idx="10"/>
          </p:nvPr>
        </p:nvSpPr>
        <p:spPr>
          <a:xfrm>
            <a:off x="933453" y="1773211"/>
            <a:ext cx="16421098" cy="605822"/>
          </a:xfrm>
        </p:spPr>
        <p:txBody>
          <a:bodyPr/>
          <a:lstStyle/>
          <a:p>
            <a:pPr marL="0" indent="0">
              <a:buNone/>
            </a:pPr>
            <a:r>
              <a:rPr lang="en-US" dirty="0"/>
              <a:t>Copy the generated SSH keys onto the hosts using copy id command</a:t>
            </a:r>
          </a:p>
        </p:txBody>
      </p:sp>
      <p:pic>
        <p:nvPicPr>
          <p:cNvPr id="5" name="Picture 4">
            <a:extLst>
              <a:ext uri="{FF2B5EF4-FFF2-40B4-BE49-F238E27FC236}">
                <a16:creationId xmlns:a16="http://schemas.microsoft.com/office/drawing/2014/main" id="{141323E9-BF23-494E-AFAA-7AD9C16E5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335" y="3664540"/>
            <a:ext cx="14499329" cy="2957919"/>
          </a:xfrm>
          <a:prstGeom prst="rect">
            <a:avLst/>
          </a:prstGeom>
          <a:ln>
            <a:noFill/>
          </a:ln>
          <a:effectLst>
            <a:outerShdw blurRad="190500" dist="228600" dir="2700000" algn="ctr">
              <a:srgbClr val="000000">
                <a:alpha val="30000"/>
              </a:srgbClr>
            </a:outerShdw>
          </a:effectLst>
        </p:spPr>
      </p:pic>
      <p:sp>
        <p:nvSpPr>
          <p:cNvPr id="6" name="Rectangle: Rounded Corners 5">
            <a:extLst>
              <a:ext uri="{FF2B5EF4-FFF2-40B4-BE49-F238E27FC236}">
                <a16:creationId xmlns:a16="http://schemas.microsoft.com/office/drawing/2014/main" id="{8CA1E3CF-F785-403B-AF94-B9C5204E3844}"/>
              </a:ext>
            </a:extLst>
          </p:cNvPr>
          <p:cNvSpPr/>
          <p:nvPr/>
        </p:nvSpPr>
        <p:spPr bwMode="auto">
          <a:xfrm>
            <a:off x="6361889" y="2486339"/>
            <a:ext cx="5462080"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lang="en-US" sz="2400" dirty="0" err="1">
                <a:latin typeface="Lucida Console" panose="020B0609040504020204" pitchFamily="49" charset="0"/>
              </a:rPr>
              <a:t>ssh</a:t>
            </a:r>
            <a:r>
              <a:rPr lang="en-US" sz="2400" dirty="0">
                <a:latin typeface="Lucida Console" panose="020B0609040504020204" pitchFamily="49" charset="0"/>
              </a:rPr>
              <a:t>-copy-id </a:t>
            </a:r>
            <a:r>
              <a:rPr lang="en-US" sz="2400" dirty="0" err="1">
                <a:latin typeface="Lucida Console" panose="020B0609040504020204" pitchFamily="49" charset="0"/>
              </a:rPr>
              <a:t>hostName</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sp>
        <p:nvSpPr>
          <p:cNvPr id="7" name="Rectangle 6">
            <a:extLst>
              <a:ext uri="{FF2B5EF4-FFF2-40B4-BE49-F238E27FC236}">
                <a16:creationId xmlns:a16="http://schemas.microsoft.com/office/drawing/2014/main" id="{7889174A-C984-4F4A-B068-25B8F4F02BEE}"/>
              </a:ext>
            </a:extLst>
          </p:cNvPr>
          <p:cNvSpPr/>
          <p:nvPr/>
        </p:nvSpPr>
        <p:spPr bwMode="auto">
          <a:xfrm>
            <a:off x="4221804" y="3638145"/>
            <a:ext cx="2120630" cy="311285"/>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854707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38AD-2378-408C-9CEB-9AED250E5476}"/>
              </a:ext>
            </a:extLst>
          </p:cNvPr>
          <p:cNvSpPr>
            <a:spLocks noGrp="1"/>
          </p:cNvSpPr>
          <p:nvPr>
            <p:ph type="title"/>
          </p:nvPr>
        </p:nvSpPr>
        <p:spPr/>
        <p:txBody>
          <a:bodyPr/>
          <a:lstStyle/>
          <a:p>
            <a:r>
              <a:rPr lang="en-US" dirty="0"/>
              <a:t>Check the SSH Connection</a:t>
            </a:r>
          </a:p>
        </p:txBody>
      </p:sp>
      <p:sp>
        <p:nvSpPr>
          <p:cNvPr id="3" name="Text Placeholder 2">
            <a:extLst>
              <a:ext uri="{FF2B5EF4-FFF2-40B4-BE49-F238E27FC236}">
                <a16:creationId xmlns:a16="http://schemas.microsoft.com/office/drawing/2014/main" id="{AB1554AC-AD83-448A-89B0-78C5A963F44B}"/>
              </a:ext>
            </a:extLst>
          </p:cNvPr>
          <p:cNvSpPr>
            <a:spLocks noGrp="1"/>
          </p:cNvSpPr>
          <p:nvPr>
            <p:ph type="body" sz="quarter" idx="10"/>
          </p:nvPr>
        </p:nvSpPr>
        <p:spPr>
          <a:xfrm>
            <a:off x="933453" y="1773211"/>
            <a:ext cx="16421098" cy="605822"/>
          </a:xfrm>
        </p:spPr>
        <p:txBody>
          <a:bodyPr/>
          <a:lstStyle/>
          <a:p>
            <a:pPr marL="0" indent="0">
              <a:buNone/>
            </a:pPr>
            <a:r>
              <a:rPr lang="en-US" dirty="0"/>
              <a:t>Now, check the SSH connection using the </a:t>
            </a:r>
            <a:r>
              <a:rPr lang="en-US" b="1" dirty="0" err="1">
                <a:solidFill>
                  <a:srgbClr val="203B7E"/>
                </a:solidFill>
              </a:rPr>
              <a:t>ssh</a:t>
            </a:r>
            <a:r>
              <a:rPr lang="en-US" b="1" dirty="0">
                <a:solidFill>
                  <a:srgbClr val="203B7E"/>
                </a:solidFill>
              </a:rPr>
              <a:t> </a:t>
            </a:r>
            <a:r>
              <a:rPr lang="en-US" dirty="0"/>
              <a:t>command</a:t>
            </a:r>
          </a:p>
        </p:txBody>
      </p:sp>
      <p:pic>
        <p:nvPicPr>
          <p:cNvPr id="5" name="Picture 4">
            <a:extLst>
              <a:ext uri="{FF2B5EF4-FFF2-40B4-BE49-F238E27FC236}">
                <a16:creationId xmlns:a16="http://schemas.microsoft.com/office/drawing/2014/main" id="{BE1CAA89-A4AF-41D5-B771-D81FBDC42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681" y="3632148"/>
            <a:ext cx="10624637" cy="3416968"/>
          </a:xfrm>
          <a:prstGeom prst="rect">
            <a:avLst/>
          </a:prstGeom>
          <a:ln>
            <a:noFill/>
          </a:ln>
          <a:effectLst>
            <a:outerShdw blurRad="190500" dist="228600" dir="2700000" algn="ctr">
              <a:srgbClr val="000000">
                <a:alpha val="30000"/>
              </a:srgbClr>
            </a:outerShdw>
          </a:effectLst>
        </p:spPr>
      </p:pic>
      <p:sp>
        <p:nvSpPr>
          <p:cNvPr id="6" name="Callout: Double Bent Line with Border and Accent Bar 5">
            <a:extLst>
              <a:ext uri="{FF2B5EF4-FFF2-40B4-BE49-F238E27FC236}">
                <a16:creationId xmlns:a16="http://schemas.microsoft.com/office/drawing/2014/main" id="{BAD2B49D-DA75-4780-B090-EA39C04CE1A3}"/>
              </a:ext>
            </a:extLst>
          </p:cNvPr>
          <p:cNvSpPr/>
          <p:nvPr/>
        </p:nvSpPr>
        <p:spPr bwMode="auto">
          <a:xfrm>
            <a:off x="3831681" y="6692630"/>
            <a:ext cx="2938770" cy="337031"/>
          </a:xfrm>
          <a:prstGeom prst="accentBorderCallout3">
            <a:avLst>
              <a:gd name="adj1" fmla="val 18750"/>
              <a:gd name="adj2" fmla="val -2375"/>
              <a:gd name="adj3" fmla="val 18751"/>
              <a:gd name="adj4" fmla="val -8723"/>
              <a:gd name="adj5" fmla="val 336675"/>
              <a:gd name="adj6" fmla="val -8723"/>
              <a:gd name="adj7" fmla="val 332320"/>
              <a:gd name="adj8" fmla="val -1050"/>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06C16C50-A52A-4CB0-8392-4B6472F78CC1}"/>
              </a:ext>
            </a:extLst>
          </p:cNvPr>
          <p:cNvSpPr/>
          <p:nvPr/>
        </p:nvSpPr>
        <p:spPr bwMode="auto">
          <a:xfrm>
            <a:off x="6848271" y="3632148"/>
            <a:ext cx="1498060" cy="337031"/>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8" name="Rectangle: Rounded Corners 7">
            <a:extLst>
              <a:ext uri="{FF2B5EF4-FFF2-40B4-BE49-F238E27FC236}">
                <a16:creationId xmlns:a16="http://schemas.microsoft.com/office/drawing/2014/main" id="{5B33859D-3B50-4FEC-9435-95545E9D3DA1}"/>
              </a:ext>
            </a:extLst>
          </p:cNvPr>
          <p:cNvSpPr/>
          <p:nvPr/>
        </p:nvSpPr>
        <p:spPr bwMode="auto">
          <a:xfrm>
            <a:off x="3831681" y="7375396"/>
            <a:ext cx="2724762" cy="718016"/>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dirty="0"/>
              <a:t>User has logged into the remote server/host</a:t>
            </a:r>
          </a:p>
        </p:txBody>
      </p:sp>
      <p:sp>
        <p:nvSpPr>
          <p:cNvPr id="9" name="Rectangle: Rounded Corners 8">
            <a:extLst>
              <a:ext uri="{FF2B5EF4-FFF2-40B4-BE49-F238E27FC236}">
                <a16:creationId xmlns:a16="http://schemas.microsoft.com/office/drawing/2014/main" id="{E0F7C68E-8467-45A1-B7D9-28DF049FA3E1}"/>
              </a:ext>
            </a:extLst>
          </p:cNvPr>
          <p:cNvSpPr/>
          <p:nvPr/>
        </p:nvSpPr>
        <p:spPr bwMode="auto">
          <a:xfrm>
            <a:off x="6986892" y="2494530"/>
            <a:ext cx="4314216"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lang="en-US" sz="2400" dirty="0" err="1">
                <a:latin typeface="Lucida Console" panose="020B0609040504020204" pitchFamily="49" charset="0"/>
              </a:rPr>
              <a:t>ssh</a:t>
            </a:r>
            <a:r>
              <a:rPr lang="en-US" sz="2400" dirty="0">
                <a:latin typeface="Lucida Console" panose="020B0609040504020204" pitchFamily="49" charset="0"/>
              </a:rPr>
              <a:t> &lt;</a:t>
            </a:r>
            <a:r>
              <a:rPr lang="en-US" sz="2400" dirty="0" err="1">
                <a:latin typeface="Lucida Console" panose="020B0609040504020204" pitchFamily="49" charset="0"/>
              </a:rPr>
              <a:t>nodeName</a:t>
            </a:r>
            <a:r>
              <a:rPr lang="en-US" sz="2400" dirty="0">
                <a:latin typeface="Lucida Console" panose="020B0609040504020204" pitchFamily="49" charset="0"/>
              </a:rPr>
              <a:t>&gt;</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spTree>
    <p:extLst>
      <p:ext uri="{BB962C8B-B14F-4D97-AF65-F5344CB8AC3E}">
        <p14:creationId xmlns:p14="http://schemas.microsoft.com/office/powerpoint/2010/main" val="1842998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2869-6BE3-4CD9-B06A-FAE32F142822}"/>
              </a:ext>
            </a:extLst>
          </p:cNvPr>
          <p:cNvSpPr>
            <a:spLocks noGrp="1"/>
          </p:cNvSpPr>
          <p:nvPr>
            <p:ph type="title"/>
          </p:nvPr>
        </p:nvSpPr>
        <p:spPr/>
        <p:txBody>
          <a:bodyPr/>
          <a:lstStyle/>
          <a:p>
            <a:r>
              <a:rPr lang="en-US" dirty="0"/>
              <a:t>Installing Ansible</a:t>
            </a:r>
          </a:p>
        </p:txBody>
      </p:sp>
      <p:sp>
        <p:nvSpPr>
          <p:cNvPr id="3" name="Text Placeholder 2">
            <a:extLst>
              <a:ext uri="{FF2B5EF4-FFF2-40B4-BE49-F238E27FC236}">
                <a16:creationId xmlns:a16="http://schemas.microsoft.com/office/drawing/2014/main" id="{8938E8F2-E651-4533-815B-F20C8090E9B9}"/>
              </a:ext>
            </a:extLst>
          </p:cNvPr>
          <p:cNvSpPr>
            <a:spLocks noGrp="1"/>
          </p:cNvSpPr>
          <p:nvPr>
            <p:ph type="body" sz="quarter" idx="10"/>
          </p:nvPr>
        </p:nvSpPr>
        <p:spPr>
          <a:xfrm>
            <a:off x="933453" y="1773211"/>
            <a:ext cx="16421098" cy="605822"/>
          </a:xfrm>
        </p:spPr>
        <p:txBody>
          <a:bodyPr/>
          <a:lstStyle/>
          <a:p>
            <a:pPr marL="0" indent="0">
              <a:buNone/>
            </a:pPr>
            <a:r>
              <a:rPr lang="en-US" dirty="0"/>
              <a:t>Before installing Ansible package add Ansible repository to your system</a:t>
            </a:r>
          </a:p>
        </p:txBody>
      </p:sp>
      <p:sp>
        <p:nvSpPr>
          <p:cNvPr id="4" name="Rectangle: Rounded Corners 3">
            <a:extLst>
              <a:ext uri="{FF2B5EF4-FFF2-40B4-BE49-F238E27FC236}">
                <a16:creationId xmlns:a16="http://schemas.microsoft.com/office/drawing/2014/main" id="{22C5C6D7-FD7B-4A7B-A050-6D7F76A3FCD6}"/>
              </a:ext>
            </a:extLst>
          </p:cNvPr>
          <p:cNvSpPr/>
          <p:nvPr/>
        </p:nvSpPr>
        <p:spPr bwMode="auto">
          <a:xfrm>
            <a:off x="4260715" y="2443699"/>
            <a:ext cx="9766570"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kumimoji="0" lang="en-US" sz="2400" b="0" i="0" u="none" strike="noStrike" cap="none" normalizeH="0" baseline="0" dirty="0" err="1">
                <a:ln>
                  <a:noFill/>
                </a:ln>
                <a:solidFill>
                  <a:schemeClr val="tx1"/>
                </a:solidFill>
                <a:effectLst/>
                <a:latin typeface="Lucida Console" panose="020B0609040504020204" pitchFamily="49" charset="0"/>
              </a:rPr>
              <a:t>sudo</a:t>
            </a:r>
            <a:r>
              <a:rPr kumimoji="0" lang="en-US" sz="2400" b="0" i="0" u="none" strike="noStrike" cap="none" normalizeH="0" baseline="0" dirty="0">
                <a:ln>
                  <a:noFill/>
                </a:ln>
                <a:solidFill>
                  <a:schemeClr val="tx1"/>
                </a:solidFill>
                <a:effectLst/>
                <a:latin typeface="Lucida Console" panose="020B0609040504020204" pitchFamily="49" charset="0"/>
              </a:rPr>
              <a:t> apt-add-repository </a:t>
            </a:r>
            <a:r>
              <a:rPr kumimoji="0" lang="en-US" sz="2400" b="0" i="0" u="none" strike="noStrike" cap="none" normalizeH="0" baseline="0" dirty="0" err="1">
                <a:ln>
                  <a:noFill/>
                </a:ln>
                <a:solidFill>
                  <a:schemeClr val="tx1"/>
                </a:solidFill>
                <a:effectLst/>
                <a:latin typeface="Lucida Console" panose="020B0609040504020204" pitchFamily="49" charset="0"/>
              </a:rPr>
              <a:t>ppa:ansible</a:t>
            </a:r>
            <a:r>
              <a:rPr kumimoji="0" lang="en-US" sz="2400" b="0" i="0" u="none" strike="noStrike" cap="none" normalizeH="0" baseline="0" dirty="0">
                <a:ln>
                  <a:noFill/>
                </a:ln>
                <a:solidFill>
                  <a:schemeClr val="tx1"/>
                </a:solidFill>
                <a:effectLst/>
                <a:latin typeface="Lucida Console" panose="020B0609040504020204" pitchFamily="49" charset="0"/>
              </a:rPr>
              <a:t>/ansible</a:t>
            </a:r>
          </a:p>
        </p:txBody>
      </p:sp>
      <p:pic>
        <p:nvPicPr>
          <p:cNvPr id="6" name="Picture 5">
            <a:extLst>
              <a:ext uri="{FF2B5EF4-FFF2-40B4-BE49-F238E27FC236}">
                <a16:creationId xmlns:a16="http://schemas.microsoft.com/office/drawing/2014/main" id="{FFF8EB28-4117-42F3-A2A7-83EC50A6F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45" y="3590708"/>
            <a:ext cx="14470709" cy="3688390"/>
          </a:xfrm>
          <a:prstGeom prst="rect">
            <a:avLst/>
          </a:prstGeom>
          <a:ln>
            <a:noFill/>
          </a:ln>
          <a:effectLst>
            <a:outerShdw blurRad="190500" dist="228600" dir="2700000" algn="ctr">
              <a:srgbClr val="000000">
                <a:alpha val="30000"/>
              </a:srgbClr>
            </a:outerShdw>
          </a:effectLst>
        </p:spPr>
      </p:pic>
      <p:sp>
        <p:nvSpPr>
          <p:cNvPr id="7" name="Rectangle 6">
            <a:extLst>
              <a:ext uri="{FF2B5EF4-FFF2-40B4-BE49-F238E27FC236}">
                <a16:creationId xmlns:a16="http://schemas.microsoft.com/office/drawing/2014/main" id="{3C963F1A-5519-48D8-AF15-3AE94F250606}"/>
              </a:ext>
            </a:extLst>
          </p:cNvPr>
          <p:cNvSpPr/>
          <p:nvPr/>
        </p:nvSpPr>
        <p:spPr bwMode="auto">
          <a:xfrm>
            <a:off x="3813243" y="3571253"/>
            <a:ext cx="4474723" cy="241990"/>
          </a:xfrm>
          <a:prstGeom prst="rect">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0744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83AE-FA28-4FC8-9EF7-2EEF8A3FF5B6}"/>
              </a:ext>
            </a:extLst>
          </p:cNvPr>
          <p:cNvSpPr>
            <a:spLocks noGrp="1"/>
          </p:cNvSpPr>
          <p:nvPr>
            <p:ph type="title"/>
          </p:nvPr>
        </p:nvSpPr>
        <p:spPr/>
        <p:txBody>
          <a:bodyPr/>
          <a:lstStyle/>
          <a:p>
            <a:r>
              <a:rPr lang="en-IN" dirty="0"/>
              <a:t>Objective</a:t>
            </a:r>
          </a:p>
        </p:txBody>
      </p:sp>
      <p:sp>
        <p:nvSpPr>
          <p:cNvPr id="3" name="Text Placeholder 2">
            <a:extLst>
              <a:ext uri="{FF2B5EF4-FFF2-40B4-BE49-F238E27FC236}">
                <a16:creationId xmlns:a16="http://schemas.microsoft.com/office/drawing/2014/main" id="{BEE97DD5-B6FC-4B89-A98B-C55C39FABDBC}"/>
              </a:ext>
            </a:extLst>
          </p:cNvPr>
          <p:cNvSpPr>
            <a:spLocks noGrp="1"/>
          </p:cNvSpPr>
          <p:nvPr>
            <p:ph type="body" sz="quarter" idx="10"/>
          </p:nvPr>
        </p:nvSpPr>
        <p:spPr>
          <a:xfrm>
            <a:off x="933451" y="1762296"/>
            <a:ext cx="11325538" cy="5635724"/>
          </a:xfrm>
        </p:spPr>
        <p:txBody>
          <a:bodyPr/>
          <a:lstStyle/>
          <a:p>
            <a:pPr marL="0" indent="0">
              <a:buNone/>
            </a:pPr>
            <a:r>
              <a:rPr lang="en-US" dirty="0"/>
              <a:t>Upon completing this module, you should be able to:</a:t>
            </a:r>
          </a:p>
          <a:p>
            <a:r>
              <a:rPr lang="en-IN" dirty="0"/>
              <a:t>Install Ansible on your machine</a:t>
            </a:r>
          </a:p>
          <a:p>
            <a:r>
              <a:rPr lang="en-IN" dirty="0"/>
              <a:t>Write Ansible Playbooks</a:t>
            </a:r>
          </a:p>
          <a:p>
            <a:r>
              <a:rPr lang="en-IN" dirty="0"/>
              <a:t>Execute ad-hoc commands using Ansible</a:t>
            </a:r>
          </a:p>
          <a:p>
            <a:r>
              <a:rPr lang="en-IN" dirty="0"/>
              <a:t>Differentiate Ansible and Puppet</a:t>
            </a:r>
          </a:p>
          <a:p>
            <a:r>
              <a:rPr lang="en-IN" dirty="0"/>
              <a:t>Implement the part of </a:t>
            </a:r>
            <a:r>
              <a:rPr lang="en-IN" dirty="0" err="1"/>
              <a:t>Edureka’s</a:t>
            </a:r>
            <a:r>
              <a:rPr lang="en-IN" dirty="0"/>
              <a:t> Project associated with Ansible</a:t>
            </a:r>
          </a:p>
          <a:p>
            <a:pPr marL="0" indent="0">
              <a:buNone/>
            </a:pPr>
            <a:endParaRPr lang="en-US" dirty="0"/>
          </a:p>
        </p:txBody>
      </p:sp>
    </p:spTree>
    <p:extLst>
      <p:ext uri="{BB962C8B-B14F-4D97-AF65-F5344CB8AC3E}">
        <p14:creationId xmlns:p14="http://schemas.microsoft.com/office/powerpoint/2010/main" val="2723256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0AC-DFFB-40EB-A7A1-70D02E15B641}"/>
              </a:ext>
            </a:extLst>
          </p:cNvPr>
          <p:cNvSpPr>
            <a:spLocks noGrp="1"/>
          </p:cNvSpPr>
          <p:nvPr>
            <p:ph type="title"/>
          </p:nvPr>
        </p:nvSpPr>
        <p:spPr/>
        <p:txBody>
          <a:bodyPr/>
          <a:lstStyle/>
          <a:p>
            <a:r>
              <a:rPr lang="en-US" dirty="0"/>
              <a:t>Installing Ansible</a:t>
            </a:r>
          </a:p>
        </p:txBody>
      </p:sp>
      <p:sp>
        <p:nvSpPr>
          <p:cNvPr id="3" name="Text Placeholder 2">
            <a:extLst>
              <a:ext uri="{FF2B5EF4-FFF2-40B4-BE49-F238E27FC236}">
                <a16:creationId xmlns:a16="http://schemas.microsoft.com/office/drawing/2014/main" id="{BF745BCB-98A5-4F64-BB2A-EA562117AEBD}"/>
              </a:ext>
            </a:extLst>
          </p:cNvPr>
          <p:cNvSpPr>
            <a:spLocks noGrp="1"/>
          </p:cNvSpPr>
          <p:nvPr>
            <p:ph type="body" sz="quarter" idx="10"/>
          </p:nvPr>
        </p:nvSpPr>
        <p:spPr>
          <a:xfrm>
            <a:off x="933453" y="1773211"/>
            <a:ext cx="16421098" cy="3083423"/>
          </a:xfrm>
        </p:spPr>
        <p:txBody>
          <a:bodyPr/>
          <a:lstStyle/>
          <a:p>
            <a:r>
              <a:rPr lang="en-US" dirty="0"/>
              <a:t>Run the update command before installing to update existing packages </a:t>
            </a:r>
          </a:p>
          <a:p>
            <a:endParaRPr lang="en-US" dirty="0"/>
          </a:p>
          <a:p>
            <a:endParaRPr lang="en-US" dirty="0"/>
          </a:p>
          <a:p>
            <a:r>
              <a:rPr lang="en-US" dirty="0"/>
              <a:t>Now install the Ansible package</a:t>
            </a:r>
          </a:p>
        </p:txBody>
      </p:sp>
      <p:sp>
        <p:nvSpPr>
          <p:cNvPr id="4" name="Rectangle: Rounded Corners 3">
            <a:extLst>
              <a:ext uri="{FF2B5EF4-FFF2-40B4-BE49-F238E27FC236}">
                <a16:creationId xmlns:a16="http://schemas.microsoft.com/office/drawing/2014/main" id="{EF32B518-BD9C-4863-AEFC-C84CD9641E35}"/>
              </a:ext>
            </a:extLst>
          </p:cNvPr>
          <p:cNvSpPr/>
          <p:nvPr/>
        </p:nvSpPr>
        <p:spPr bwMode="auto">
          <a:xfrm>
            <a:off x="6498076" y="2438215"/>
            <a:ext cx="5291847"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kumimoji="0" lang="en-US" sz="2400" b="0" i="0" u="none" strike="noStrike" cap="none" normalizeH="0" baseline="0" dirty="0" err="1">
                <a:ln>
                  <a:noFill/>
                </a:ln>
                <a:solidFill>
                  <a:schemeClr val="tx1"/>
                </a:solidFill>
                <a:effectLst/>
                <a:latin typeface="Lucida Console" panose="020B0609040504020204" pitchFamily="49" charset="0"/>
              </a:rPr>
              <a:t>sudo</a:t>
            </a:r>
            <a:r>
              <a:rPr kumimoji="0" lang="en-US" sz="2400" b="0" i="0" u="none" strike="noStrike" cap="none" normalizeH="0" baseline="0" dirty="0">
                <a:ln>
                  <a:noFill/>
                </a:ln>
                <a:solidFill>
                  <a:schemeClr val="tx1"/>
                </a:solidFill>
                <a:effectLst/>
                <a:latin typeface="Lucida Console" panose="020B0609040504020204" pitchFamily="49" charset="0"/>
              </a:rPr>
              <a:t> apt-get </a:t>
            </a:r>
            <a:r>
              <a:rPr lang="en-US" sz="2400" dirty="0">
                <a:latin typeface="Lucida Console" panose="020B0609040504020204" pitchFamily="49" charset="0"/>
              </a:rPr>
              <a:t>update</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pic>
        <p:nvPicPr>
          <p:cNvPr id="6" name="Picture 5">
            <a:extLst>
              <a:ext uri="{FF2B5EF4-FFF2-40B4-BE49-F238E27FC236}">
                <a16:creationId xmlns:a16="http://schemas.microsoft.com/office/drawing/2014/main" id="{2025B3C6-1441-4267-A1D2-3B1C492E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288" y="3759083"/>
            <a:ext cx="5931422" cy="340887"/>
          </a:xfrm>
          <a:prstGeom prst="rect">
            <a:avLst/>
          </a:prstGeom>
        </p:spPr>
      </p:pic>
      <p:sp>
        <p:nvSpPr>
          <p:cNvPr id="7" name="Rectangle: Rounded Corners 6">
            <a:extLst>
              <a:ext uri="{FF2B5EF4-FFF2-40B4-BE49-F238E27FC236}">
                <a16:creationId xmlns:a16="http://schemas.microsoft.com/office/drawing/2014/main" id="{9BB77E4C-ED3A-4709-B289-E1D740A60B9C}"/>
              </a:ext>
            </a:extLst>
          </p:cNvPr>
          <p:cNvSpPr/>
          <p:nvPr/>
        </p:nvSpPr>
        <p:spPr bwMode="auto">
          <a:xfrm>
            <a:off x="5710134" y="4878423"/>
            <a:ext cx="6867729"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kumimoji="0" lang="en-US" sz="2400" b="0" i="0" u="none" strike="noStrike" cap="none" normalizeH="0" baseline="0" dirty="0" err="1">
                <a:ln>
                  <a:noFill/>
                </a:ln>
                <a:solidFill>
                  <a:schemeClr val="tx1"/>
                </a:solidFill>
                <a:effectLst/>
                <a:latin typeface="Lucida Console" panose="020B0609040504020204" pitchFamily="49" charset="0"/>
              </a:rPr>
              <a:t>sudo</a:t>
            </a:r>
            <a:r>
              <a:rPr kumimoji="0" lang="en-US" sz="2400" b="0" i="0" u="none" strike="noStrike" cap="none" normalizeH="0" baseline="0" dirty="0">
                <a:ln>
                  <a:noFill/>
                </a:ln>
                <a:solidFill>
                  <a:schemeClr val="tx1"/>
                </a:solidFill>
                <a:effectLst/>
                <a:latin typeface="Lucida Console" panose="020B0609040504020204" pitchFamily="49" charset="0"/>
              </a:rPr>
              <a:t> apt-get install ansible</a:t>
            </a:r>
          </a:p>
        </p:txBody>
      </p:sp>
      <p:pic>
        <p:nvPicPr>
          <p:cNvPr id="9" name="Picture 8">
            <a:extLst>
              <a:ext uri="{FF2B5EF4-FFF2-40B4-BE49-F238E27FC236}">
                <a16:creationId xmlns:a16="http://schemas.microsoft.com/office/drawing/2014/main" id="{3B89E40C-D391-43ED-95B6-611654DDA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740" y="5827303"/>
            <a:ext cx="14128519" cy="3394515"/>
          </a:xfrm>
          <a:prstGeom prst="rect">
            <a:avLst/>
          </a:prstGeom>
        </p:spPr>
      </p:pic>
      <p:sp>
        <p:nvSpPr>
          <p:cNvPr id="10" name="Rectangle 9">
            <a:extLst>
              <a:ext uri="{FF2B5EF4-FFF2-40B4-BE49-F238E27FC236}">
                <a16:creationId xmlns:a16="http://schemas.microsoft.com/office/drawing/2014/main" id="{E09AFF14-2664-41A7-AC8C-7F9806A76B3A}"/>
              </a:ext>
            </a:extLst>
          </p:cNvPr>
          <p:cNvSpPr/>
          <p:nvPr/>
        </p:nvSpPr>
        <p:spPr bwMode="auto">
          <a:xfrm>
            <a:off x="9105089" y="3759084"/>
            <a:ext cx="3004621" cy="326534"/>
          </a:xfrm>
          <a:prstGeom prst="rect">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78FD98B3-3701-4B36-8852-C216348359BB}"/>
              </a:ext>
            </a:extLst>
          </p:cNvPr>
          <p:cNvSpPr/>
          <p:nvPr/>
        </p:nvSpPr>
        <p:spPr bwMode="auto">
          <a:xfrm>
            <a:off x="3988340" y="5827303"/>
            <a:ext cx="3035030" cy="203846"/>
          </a:xfrm>
          <a:prstGeom prst="rect">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7848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1F47-7510-402A-A2A9-876E44595D5E}"/>
              </a:ext>
            </a:extLst>
          </p:cNvPr>
          <p:cNvSpPr>
            <a:spLocks noGrp="1"/>
          </p:cNvSpPr>
          <p:nvPr>
            <p:ph type="title"/>
          </p:nvPr>
        </p:nvSpPr>
        <p:spPr/>
        <p:txBody>
          <a:bodyPr/>
          <a:lstStyle/>
          <a:p>
            <a:r>
              <a:rPr lang="en-US" dirty="0"/>
              <a:t>Installing Ansible</a:t>
            </a:r>
          </a:p>
        </p:txBody>
      </p:sp>
      <p:sp>
        <p:nvSpPr>
          <p:cNvPr id="3" name="Text Placeholder 2">
            <a:extLst>
              <a:ext uri="{FF2B5EF4-FFF2-40B4-BE49-F238E27FC236}">
                <a16:creationId xmlns:a16="http://schemas.microsoft.com/office/drawing/2014/main" id="{00025CA2-7162-4CA4-AD80-C8D1270080DF}"/>
              </a:ext>
            </a:extLst>
          </p:cNvPr>
          <p:cNvSpPr>
            <a:spLocks noGrp="1"/>
          </p:cNvSpPr>
          <p:nvPr>
            <p:ph type="body" sz="quarter" idx="10"/>
          </p:nvPr>
        </p:nvSpPr>
        <p:spPr>
          <a:xfrm>
            <a:off x="933453" y="1773211"/>
            <a:ext cx="16421098" cy="5456188"/>
          </a:xfrm>
        </p:spPr>
        <p:txBody>
          <a:bodyPr/>
          <a:lstStyle/>
          <a:p>
            <a:r>
              <a:rPr lang="en-US" dirty="0"/>
              <a:t>You can check if you’re on the latest version of Ansible by running the version command</a:t>
            </a:r>
          </a:p>
          <a:p>
            <a:endParaRPr lang="en-US" dirty="0"/>
          </a:p>
          <a:p>
            <a:endParaRPr lang="en-US" dirty="0"/>
          </a:p>
          <a:p>
            <a:endParaRPr lang="en-US" dirty="0"/>
          </a:p>
          <a:p>
            <a:endParaRPr lang="en-US" dirty="0"/>
          </a:p>
          <a:p>
            <a:r>
              <a:rPr lang="en-US" dirty="0"/>
              <a:t>If for some reason an older version of Ansible is installed on your system you can run</a:t>
            </a:r>
            <a:br>
              <a:rPr lang="en-US" dirty="0"/>
            </a:br>
            <a:r>
              <a:rPr lang="en-US" dirty="0"/>
              <a:t>the update command again to get the latest version</a:t>
            </a:r>
          </a:p>
        </p:txBody>
      </p:sp>
      <p:sp>
        <p:nvSpPr>
          <p:cNvPr id="4" name="Rectangle: Rounded Corners 3">
            <a:extLst>
              <a:ext uri="{FF2B5EF4-FFF2-40B4-BE49-F238E27FC236}">
                <a16:creationId xmlns:a16="http://schemas.microsoft.com/office/drawing/2014/main" id="{5EE58E20-6303-4B2E-970C-F0E9BD8C5D73}"/>
              </a:ext>
            </a:extLst>
          </p:cNvPr>
          <p:cNvSpPr/>
          <p:nvPr/>
        </p:nvSpPr>
        <p:spPr bwMode="auto">
          <a:xfrm>
            <a:off x="6697899" y="2457670"/>
            <a:ext cx="4892202"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ansible --version</a:t>
            </a:r>
          </a:p>
        </p:txBody>
      </p:sp>
      <p:pic>
        <p:nvPicPr>
          <p:cNvPr id="6" name="Picture 5">
            <a:extLst>
              <a:ext uri="{FF2B5EF4-FFF2-40B4-BE49-F238E27FC236}">
                <a16:creationId xmlns:a16="http://schemas.microsoft.com/office/drawing/2014/main" id="{6D1C9E33-925E-4F18-BF4A-C0BF30F2D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246" y="3481800"/>
            <a:ext cx="13653508" cy="1797885"/>
          </a:xfrm>
          <a:prstGeom prst="rect">
            <a:avLst/>
          </a:prstGeom>
        </p:spPr>
      </p:pic>
      <p:sp>
        <p:nvSpPr>
          <p:cNvPr id="7" name="Rectangle 6">
            <a:extLst>
              <a:ext uri="{FF2B5EF4-FFF2-40B4-BE49-F238E27FC236}">
                <a16:creationId xmlns:a16="http://schemas.microsoft.com/office/drawing/2014/main" id="{B1FD7D06-5743-490F-B3CB-87D5FDD08185}"/>
              </a:ext>
            </a:extLst>
          </p:cNvPr>
          <p:cNvSpPr/>
          <p:nvPr/>
        </p:nvSpPr>
        <p:spPr bwMode="auto">
          <a:xfrm>
            <a:off x="4494179" y="3481800"/>
            <a:ext cx="2203720" cy="224533"/>
          </a:xfrm>
          <a:prstGeom prst="rect">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046638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0990-E1E5-4158-95C4-7EAEF5A9635C}"/>
              </a:ext>
            </a:extLst>
          </p:cNvPr>
          <p:cNvSpPr>
            <a:spLocks noGrp="1"/>
          </p:cNvSpPr>
          <p:nvPr>
            <p:ph type="title"/>
          </p:nvPr>
        </p:nvSpPr>
        <p:spPr/>
        <p:txBody>
          <a:bodyPr/>
          <a:lstStyle/>
          <a:p>
            <a:r>
              <a:rPr lang="en-US" dirty="0"/>
              <a:t>Configuring Ansible: Setting-up Hosts(Inventory)</a:t>
            </a:r>
          </a:p>
        </p:txBody>
      </p:sp>
      <p:sp>
        <p:nvSpPr>
          <p:cNvPr id="3" name="Text Placeholder 2">
            <a:extLst>
              <a:ext uri="{FF2B5EF4-FFF2-40B4-BE49-F238E27FC236}">
                <a16:creationId xmlns:a16="http://schemas.microsoft.com/office/drawing/2014/main" id="{AD2E1BE2-C6B6-49F5-A878-324683EA9068}"/>
              </a:ext>
            </a:extLst>
          </p:cNvPr>
          <p:cNvSpPr>
            <a:spLocks noGrp="1"/>
          </p:cNvSpPr>
          <p:nvPr>
            <p:ph type="body" sz="quarter" idx="10"/>
          </p:nvPr>
        </p:nvSpPr>
        <p:spPr>
          <a:xfrm>
            <a:off x="933453" y="1773211"/>
            <a:ext cx="16421098" cy="605822"/>
          </a:xfrm>
        </p:spPr>
        <p:txBody>
          <a:bodyPr/>
          <a:lstStyle/>
          <a:p>
            <a:pPr marL="0" indent="0">
              <a:buNone/>
            </a:pPr>
            <a:r>
              <a:rPr lang="en-US" dirty="0"/>
              <a:t>To set up hosts you need to edit the </a:t>
            </a:r>
            <a:r>
              <a:rPr lang="en-US" b="1" dirty="0">
                <a:solidFill>
                  <a:srgbClr val="095A82"/>
                </a:solidFill>
              </a:rPr>
              <a:t>hosts</a:t>
            </a:r>
            <a:r>
              <a:rPr lang="en-US" dirty="0"/>
              <a:t> file in the Ansible directory</a:t>
            </a:r>
            <a:endParaRPr lang="en-US" b="1" dirty="0">
              <a:solidFill>
                <a:srgbClr val="095A82"/>
              </a:solidFill>
            </a:endParaRPr>
          </a:p>
        </p:txBody>
      </p:sp>
      <p:pic>
        <p:nvPicPr>
          <p:cNvPr id="5" name="Picture 4">
            <a:extLst>
              <a:ext uri="{FF2B5EF4-FFF2-40B4-BE49-F238E27FC236}">
                <a16:creationId xmlns:a16="http://schemas.microsoft.com/office/drawing/2014/main" id="{16601529-1A2B-4B51-B785-6EE5DC07C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820" y="3493824"/>
            <a:ext cx="8768360" cy="825257"/>
          </a:xfrm>
          <a:prstGeom prst="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pic>
      <p:sp>
        <p:nvSpPr>
          <p:cNvPr id="6" name="Rectangle: Rounded Corners 5">
            <a:extLst>
              <a:ext uri="{FF2B5EF4-FFF2-40B4-BE49-F238E27FC236}">
                <a16:creationId xmlns:a16="http://schemas.microsoft.com/office/drawing/2014/main" id="{74CA3482-986B-4437-8B09-D731A9D24504}"/>
              </a:ext>
            </a:extLst>
          </p:cNvPr>
          <p:cNvSpPr/>
          <p:nvPr/>
        </p:nvSpPr>
        <p:spPr bwMode="auto">
          <a:xfrm>
            <a:off x="5703043" y="2438215"/>
            <a:ext cx="6881914"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t>
            </a:r>
            <a:r>
              <a:rPr kumimoji="0" lang="en-US" sz="2400" b="0" i="0" u="none" strike="noStrike" cap="none" normalizeH="0" baseline="0" dirty="0" err="1">
                <a:ln>
                  <a:noFill/>
                </a:ln>
                <a:solidFill>
                  <a:schemeClr val="tx1"/>
                </a:solidFill>
                <a:effectLst/>
                <a:latin typeface="Lucida Console" panose="020B0609040504020204" pitchFamily="49" charset="0"/>
              </a:rPr>
              <a:t>sudo</a:t>
            </a:r>
            <a:r>
              <a:rPr kumimoji="0" lang="en-US" sz="2400" b="0" i="0" u="none" strike="noStrike" cap="none" normalizeH="0" baseline="0" dirty="0">
                <a:ln>
                  <a:noFill/>
                </a:ln>
                <a:solidFill>
                  <a:schemeClr val="tx1"/>
                </a:solidFill>
                <a:effectLst/>
                <a:latin typeface="Lucida Console" panose="020B0609040504020204" pitchFamily="49" charset="0"/>
              </a:rPr>
              <a:t> </a:t>
            </a:r>
            <a:r>
              <a:rPr kumimoji="0" lang="en-US" sz="2400" b="0" i="0" u="none" strike="noStrike" cap="none" normalizeH="0" baseline="0" dirty="0" err="1">
                <a:ln>
                  <a:noFill/>
                </a:ln>
                <a:solidFill>
                  <a:schemeClr val="tx1"/>
                </a:solidFill>
                <a:effectLst/>
                <a:latin typeface="Lucida Console" panose="020B0609040504020204" pitchFamily="49" charset="0"/>
              </a:rPr>
              <a:t>nano</a:t>
            </a:r>
            <a:r>
              <a:rPr kumimoji="0" lang="en-US" sz="2400" b="0" i="0" u="none" strike="noStrike" cap="none" normalizeH="0" baseline="0" dirty="0">
                <a:ln>
                  <a:noFill/>
                </a:ln>
                <a:solidFill>
                  <a:schemeClr val="tx1"/>
                </a:solidFill>
                <a:effectLst/>
                <a:latin typeface="Lucida Console" panose="020B0609040504020204" pitchFamily="49" charset="0"/>
              </a:rPr>
              <a:t> /</a:t>
            </a:r>
            <a:r>
              <a:rPr kumimoji="0" lang="en-US" sz="2400" b="0" i="0" u="none" strike="noStrike" cap="none" normalizeH="0" baseline="0" dirty="0" err="1">
                <a:ln>
                  <a:noFill/>
                </a:ln>
                <a:solidFill>
                  <a:schemeClr val="tx1"/>
                </a:solidFill>
                <a:effectLst/>
                <a:latin typeface="Lucida Console" panose="020B0609040504020204" pitchFamily="49" charset="0"/>
              </a:rPr>
              <a:t>etc</a:t>
            </a:r>
            <a:r>
              <a:rPr kumimoji="0" lang="en-US" sz="2400" b="0" i="0" u="none" strike="noStrike" cap="none" normalizeH="0" baseline="0" dirty="0">
                <a:ln>
                  <a:noFill/>
                </a:ln>
                <a:solidFill>
                  <a:schemeClr val="tx1"/>
                </a:solidFill>
                <a:effectLst/>
                <a:latin typeface="Lucida Console" panose="020B0609040504020204" pitchFamily="49" charset="0"/>
              </a:rPr>
              <a:t>/ansible/hosts</a:t>
            </a:r>
          </a:p>
        </p:txBody>
      </p:sp>
      <p:pic>
        <p:nvPicPr>
          <p:cNvPr id="8" name="Picture 7">
            <a:extLst>
              <a:ext uri="{FF2B5EF4-FFF2-40B4-BE49-F238E27FC236}">
                <a16:creationId xmlns:a16="http://schemas.microsoft.com/office/drawing/2014/main" id="{8802E036-63D7-480B-A9A0-76DEF032F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831" y="4978016"/>
            <a:ext cx="10908337" cy="2061942"/>
          </a:xfrm>
          <a:prstGeom prst="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10A8BD28-11E9-4EA8-8D1A-95DD23AB16C0}"/>
              </a:ext>
            </a:extLst>
          </p:cNvPr>
          <p:cNvSpPr/>
          <p:nvPr/>
        </p:nvSpPr>
        <p:spPr bwMode="auto">
          <a:xfrm>
            <a:off x="8268511" y="3560322"/>
            <a:ext cx="5252936" cy="389107"/>
          </a:xfrm>
          <a:prstGeom prst="rect">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Callout: Double Bent Line with Border and Accent Bar 9">
            <a:extLst>
              <a:ext uri="{FF2B5EF4-FFF2-40B4-BE49-F238E27FC236}">
                <a16:creationId xmlns:a16="http://schemas.microsoft.com/office/drawing/2014/main" id="{01DE7004-A340-44CB-B27B-F57456C6B1C1}"/>
              </a:ext>
            </a:extLst>
          </p:cNvPr>
          <p:cNvSpPr/>
          <p:nvPr/>
        </p:nvSpPr>
        <p:spPr bwMode="auto">
          <a:xfrm>
            <a:off x="3689831" y="5544766"/>
            <a:ext cx="1796569" cy="311285"/>
          </a:xfrm>
          <a:prstGeom prst="accentBorderCallout3">
            <a:avLst>
              <a:gd name="adj1" fmla="val 18750"/>
              <a:gd name="adj2" fmla="val -5084"/>
              <a:gd name="adj3" fmla="val 18750"/>
              <a:gd name="adj4" fmla="val -16667"/>
              <a:gd name="adj5" fmla="val 868750"/>
              <a:gd name="adj6" fmla="val -15584"/>
              <a:gd name="adj7" fmla="val 869214"/>
              <a:gd name="adj8" fmla="val 3579"/>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1" name="Rectangle: Rounded Corners 10">
            <a:extLst>
              <a:ext uri="{FF2B5EF4-FFF2-40B4-BE49-F238E27FC236}">
                <a16:creationId xmlns:a16="http://schemas.microsoft.com/office/drawing/2014/main" id="{FCFC3862-DB9E-4D9C-A70F-ED3C124E7AEE}"/>
              </a:ext>
            </a:extLst>
          </p:cNvPr>
          <p:cNvSpPr/>
          <p:nvPr/>
        </p:nvSpPr>
        <p:spPr bwMode="auto">
          <a:xfrm>
            <a:off x="3709286" y="7698894"/>
            <a:ext cx="3132307" cy="103654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Servers can be grouped together in the Inventory by using square brackets </a:t>
            </a:r>
          </a:p>
        </p:txBody>
      </p:sp>
      <p:sp>
        <p:nvSpPr>
          <p:cNvPr id="12" name="Callout: Double Bent Line with Border and Accent Bar 11">
            <a:extLst>
              <a:ext uri="{FF2B5EF4-FFF2-40B4-BE49-F238E27FC236}">
                <a16:creationId xmlns:a16="http://schemas.microsoft.com/office/drawing/2014/main" id="{5A9B0C18-D607-43C4-A49B-150DA92D5163}"/>
              </a:ext>
            </a:extLst>
          </p:cNvPr>
          <p:cNvSpPr/>
          <p:nvPr/>
        </p:nvSpPr>
        <p:spPr bwMode="auto">
          <a:xfrm>
            <a:off x="3696510" y="6673174"/>
            <a:ext cx="486384" cy="330741"/>
          </a:xfrm>
          <a:prstGeom prst="accentBorderCallout3">
            <a:avLst>
              <a:gd name="adj1" fmla="val 15968"/>
              <a:gd name="adj2" fmla="val 123148"/>
              <a:gd name="adj3" fmla="val 12869"/>
              <a:gd name="adj4" fmla="val 2285964"/>
              <a:gd name="adj5" fmla="val 486398"/>
              <a:gd name="adj6" fmla="val 2280411"/>
              <a:gd name="adj7" fmla="val 486861"/>
              <a:gd name="adj8" fmla="val 2215575"/>
            </a:avLst>
          </a:prstGeom>
          <a:noFill/>
          <a:ln w="38100" cap="flat" cmpd="sng" algn="ctr">
            <a:solidFill>
              <a:srgbClr val="FF33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3" name="Rectangle: Rounded Corners 12">
            <a:extLst>
              <a:ext uri="{FF2B5EF4-FFF2-40B4-BE49-F238E27FC236}">
                <a16:creationId xmlns:a16="http://schemas.microsoft.com/office/drawing/2014/main" id="{0736AFDA-C77C-46B3-A968-D4DB9498E3C2}"/>
              </a:ext>
            </a:extLst>
          </p:cNvPr>
          <p:cNvSpPr/>
          <p:nvPr/>
        </p:nvSpPr>
        <p:spPr bwMode="auto">
          <a:xfrm>
            <a:off x="11312854" y="7698893"/>
            <a:ext cx="3132307" cy="103654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You can list servers</a:t>
            </a:r>
            <a:r>
              <a:rPr lang="en-US" sz="1800" dirty="0">
                <a:latin typeface="Arial" pitchFamily="34" charset="0"/>
              </a:rPr>
              <a:t> within groups or even as individuals without groups</a:t>
            </a:r>
            <a:endParaRPr kumimoji="0" lang="en-US" sz="18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3634258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9A1A-789E-4BE8-8221-D29961957E2B}"/>
              </a:ext>
            </a:extLst>
          </p:cNvPr>
          <p:cNvSpPr>
            <a:spLocks noGrp="1"/>
          </p:cNvSpPr>
          <p:nvPr>
            <p:ph type="title"/>
          </p:nvPr>
        </p:nvSpPr>
        <p:spPr/>
        <p:txBody>
          <a:bodyPr/>
          <a:lstStyle/>
          <a:p>
            <a:r>
              <a:rPr lang="en-US" dirty="0"/>
              <a:t>Checking Connection to Hosts</a:t>
            </a:r>
          </a:p>
        </p:txBody>
      </p:sp>
      <p:sp>
        <p:nvSpPr>
          <p:cNvPr id="3" name="Text Placeholder 2">
            <a:extLst>
              <a:ext uri="{FF2B5EF4-FFF2-40B4-BE49-F238E27FC236}">
                <a16:creationId xmlns:a16="http://schemas.microsoft.com/office/drawing/2014/main" id="{ED207077-61AA-4C79-9D35-6C8C6BFE58BC}"/>
              </a:ext>
            </a:extLst>
          </p:cNvPr>
          <p:cNvSpPr>
            <a:spLocks noGrp="1"/>
          </p:cNvSpPr>
          <p:nvPr>
            <p:ph type="body" sz="quarter" idx="10"/>
          </p:nvPr>
        </p:nvSpPr>
        <p:spPr>
          <a:xfrm>
            <a:off x="933453" y="1773211"/>
            <a:ext cx="16421098" cy="4809857"/>
          </a:xfrm>
        </p:spPr>
        <p:txBody>
          <a:bodyPr/>
          <a:lstStyle/>
          <a:p>
            <a:r>
              <a:rPr lang="en-US" dirty="0"/>
              <a:t>Change your directory to /</a:t>
            </a:r>
            <a:r>
              <a:rPr lang="en-US" dirty="0" err="1"/>
              <a:t>etc</a:t>
            </a:r>
            <a:r>
              <a:rPr lang="en-US" dirty="0"/>
              <a:t>/Ansible</a:t>
            </a:r>
          </a:p>
          <a:p>
            <a:endParaRPr lang="en-US" dirty="0"/>
          </a:p>
          <a:p>
            <a:endParaRPr lang="en-US" dirty="0"/>
          </a:p>
          <a:p>
            <a:r>
              <a:rPr lang="en-US" dirty="0"/>
              <a:t>Now you can check if Ansible’s connection with your hosts in your inventory file is good</a:t>
            </a:r>
          </a:p>
          <a:p>
            <a:r>
              <a:rPr lang="en-US" dirty="0"/>
              <a:t>Use the Ansible’s ping module to check whether or not Ansible is connecting to hosts</a:t>
            </a:r>
          </a:p>
          <a:p>
            <a:pPr marL="0" indent="0">
              <a:buNone/>
            </a:pPr>
            <a:endParaRPr lang="en-US" dirty="0"/>
          </a:p>
        </p:txBody>
      </p:sp>
      <p:sp>
        <p:nvSpPr>
          <p:cNvPr id="4" name="Rectangle: Rounded Corners 3">
            <a:extLst>
              <a:ext uri="{FF2B5EF4-FFF2-40B4-BE49-F238E27FC236}">
                <a16:creationId xmlns:a16="http://schemas.microsoft.com/office/drawing/2014/main" id="{2F1C34FA-364F-435D-B888-348507A4D69F}"/>
              </a:ext>
            </a:extLst>
          </p:cNvPr>
          <p:cNvSpPr/>
          <p:nvPr/>
        </p:nvSpPr>
        <p:spPr bwMode="auto">
          <a:xfrm>
            <a:off x="6853794" y="2379033"/>
            <a:ext cx="4580411"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cd /</a:t>
            </a:r>
            <a:r>
              <a:rPr kumimoji="0" lang="en-US" sz="2400" b="0" i="0" u="none" strike="noStrike" cap="none" normalizeH="0" baseline="0" dirty="0" err="1">
                <a:ln>
                  <a:noFill/>
                </a:ln>
                <a:solidFill>
                  <a:schemeClr val="tx1"/>
                </a:solidFill>
                <a:effectLst/>
                <a:latin typeface="Lucida Console" panose="020B0609040504020204" pitchFamily="49" charset="0"/>
              </a:rPr>
              <a:t>etc</a:t>
            </a:r>
            <a:r>
              <a:rPr kumimoji="0" lang="en-US" sz="2400" b="0" i="0" u="none" strike="noStrike" cap="none" normalizeH="0" baseline="0" dirty="0">
                <a:ln>
                  <a:noFill/>
                </a:ln>
                <a:solidFill>
                  <a:schemeClr val="tx1"/>
                </a:solidFill>
                <a:effectLst/>
                <a:latin typeface="Lucida Console" panose="020B0609040504020204" pitchFamily="49" charset="0"/>
              </a:rPr>
              <a:t>/ansible</a:t>
            </a:r>
          </a:p>
        </p:txBody>
      </p:sp>
      <p:pic>
        <p:nvPicPr>
          <p:cNvPr id="6" name="Picture 5">
            <a:extLst>
              <a:ext uri="{FF2B5EF4-FFF2-40B4-BE49-F238E27FC236}">
                <a16:creationId xmlns:a16="http://schemas.microsoft.com/office/drawing/2014/main" id="{8D1D912A-9658-4198-8F24-633F6AFEA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976" y="3303976"/>
            <a:ext cx="6892048" cy="800367"/>
          </a:xfrm>
          <a:prstGeom prst="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pic>
      <p:pic>
        <p:nvPicPr>
          <p:cNvPr id="8" name="Picture 7">
            <a:extLst>
              <a:ext uri="{FF2B5EF4-FFF2-40B4-BE49-F238E27FC236}">
                <a16:creationId xmlns:a16="http://schemas.microsoft.com/office/drawing/2014/main" id="{30757725-4960-431B-A2D1-D9F8BE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970" y="6692159"/>
            <a:ext cx="6512055" cy="2500164"/>
          </a:xfrm>
          <a:prstGeom prst="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pic>
      <p:sp>
        <p:nvSpPr>
          <p:cNvPr id="9" name="Rectangle: Rounded Corners 8">
            <a:extLst>
              <a:ext uri="{FF2B5EF4-FFF2-40B4-BE49-F238E27FC236}">
                <a16:creationId xmlns:a16="http://schemas.microsoft.com/office/drawing/2014/main" id="{0F83E56B-6B23-46ED-AF34-B597BA58838B}"/>
              </a:ext>
            </a:extLst>
          </p:cNvPr>
          <p:cNvSpPr/>
          <p:nvPr/>
        </p:nvSpPr>
        <p:spPr bwMode="auto">
          <a:xfrm>
            <a:off x="6140912" y="5674018"/>
            <a:ext cx="6006173"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ansible –m ping &lt;hosts&gt;</a:t>
            </a:r>
          </a:p>
        </p:txBody>
      </p:sp>
      <p:sp>
        <p:nvSpPr>
          <p:cNvPr id="10" name="Rectangle 9">
            <a:extLst>
              <a:ext uri="{FF2B5EF4-FFF2-40B4-BE49-F238E27FC236}">
                <a16:creationId xmlns:a16="http://schemas.microsoft.com/office/drawing/2014/main" id="{3059697A-26DB-4E9D-9FD4-C35BAF8D43C5}"/>
              </a:ext>
            </a:extLst>
          </p:cNvPr>
          <p:cNvSpPr/>
          <p:nvPr/>
        </p:nvSpPr>
        <p:spPr bwMode="auto">
          <a:xfrm>
            <a:off x="9377464" y="3303976"/>
            <a:ext cx="3212560" cy="353624"/>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0998D05B-4051-46BB-A927-8D3235E630F7}"/>
              </a:ext>
            </a:extLst>
          </p:cNvPr>
          <p:cNvSpPr/>
          <p:nvPr/>
        </p:nvSpPr>
        <p:spPr bwMode="auto">
          <a:xfrm>
            <a:off x="9824936" y="6684518"/>
            <a:ext cx="2509736" cy="241576"/>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339382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A6E0-9CA4-4C87-A4C4-FFA834D33376}"/>
              </a:ext>
            </a:extLst>
          </p:cNvPr>
          <p:cNvSpPr>
            <a:spLocks noGrp="1"/>
          </p:cNvSpPr>
          <p:nvPr>
            <p:ph type="title"/>
          </p:nvPr>
        </p:nvSpPr>
        <p:spPr/>
        <p:txBody>
          <a:bodyPr/>
          <a:lstStyle/>
          <a:p>
            <a:r>
              <a:rPr lang="en-US" dirty="0"/>
              <a:t>Checking Connection to Hosts</a:t>
            </a:r>
          </a:p>
        </p:txBody>
      </p:sp>
      <p:sp>
        <p:nvSpPr>
          <p:cNvPr id="3" name="Text Placeholder 2">
            <a:extLst>
              <a:ext uri="{FF2B5EF4-FFF2-40B4-BE49-F238E27FC236}">
                <a16:creationId xmlns:a16="http://schemas.microsoft.com/office/drawing/2014/main" id="{2EF4DACE-CAD3-474F-93EE-543F3CAC89CB}"/>
              </a:ext>
            </a:extLst>
          </p:cNvPr>
          <p:cNvSpPr>
            <a:spLocks noGrp="1"/>
          </p:cNvSpPr>
          <p:nvPr>
            <p:ph type="body" sz="quarter" idx="10"/>
          </p:nvPr>
        </p:nvSpPr>
        <p:spPr>
          <a:xfrm>
            <a:off x="933453" y="1773211"/>
            <a:ext cx="16421098" cy="3983990"/>
          </a:xfrm>
        </p:spPr>
        <p:txBody>
          <a:bodyPr/>
          <a:lstStyle/>
          <a:p>
            <a:r>
              <a:rPr lang="en-US" dirty="0"/>
              <a:t>You can also check on servers individually</a:t>
            </a:r>
          </a:p>
          <a:p>
            <a:endParaRPr lang="en-US" dirty="0"/>
          </a:p>
          <a:p>
            <a:endParaRPr lang="en-US" dirty="0"/>
          </a:p>
          <a:p>
            <a:endParaRPr lang="en-US" dirty="0"/>
          </a:p>
          <a:p>
            <a:r>
              <a:rPr lang="en-US" dirty="0"/>
              <a:t>Or check a particular server group</a:t>
            </a:r>
          </a:p>
        </p:txBody>
      </p:sp>
      <p:pic>
        <p:nvPicPr>
          <p:cNvPr id="5" name="Picture 4">
            <a:extLst>
              <a:ext uri="{FF2B5EF4-FFF2-40B4-BE49-F238E27FC236}">
                <a16:creationId xmlns:a16="http://schemas.microsoft.com/office/drawing/2014/main" id="{874657E9-0EC4-4B26-9E22-385F358EB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669" y="2731980"/>
            <a:ext cx="8100661" cy="1878928"/>
          </a:xfrm>
          <a:prstGeom prst="rect">
            <a:avLst/>
          </a:prstGeom>
          <a:ln>
            <a:noFill/>
          </a:ln>
          <a:effectLst>
            <a:outerShdw blurRad="190500" dist="228600" dir="2700000" algn="ctr">
              <a:srgbClr val="000000">
                <a:alpha val="30000"/>
              </a:srgbClr>
            </a:outerShdw>
          </a:effectLst>
        </p:spPr>
      </p:pic>
      <p:grpSp>
        <p:nvGrpSpPr>
          <p:cNvPr id="9" name="Group 8">
            <a:extLst>
              <a:ext uri="{FF2B5EF4-FFF2-40B4-BE49-F238E27FC236}">
                <a16:creationId xmlns:a16="http://schemas.microsoft.com/office/drawing/2014/main" id="{DCC177DA-2D2A-43E5-BC1E-1E22DB546D2E}"/>
              </a:ext>
            </a:extLst>
          </p:cNvPr>
          <p:cNvGrpSpPr/>
          <p:nvPr/>
        </p:nvGrpSpPr>
        <p:grpSpPr>
          <a:xfrm>
            <a:off x="4033979" y="6098485"/>
            <a:ext cx="10220042" cy="2092292"/>
            <a:chOff x="4033979" y="6098485"/>
            <a:chExt cx="10220042" cy="2092292"/>
          </a:xfrm>
        </p:grpSpPr>
        <p:pic>
          <p:nvPicPr>
            <p:cNvPr id="7" name="Picture 6">
              <a:extLst>
                <a:ext uri="{FF2B5EF4-FFF2-40B4-BE49-F238E27FC236}">
                  <a16:creationId xmlns:a16="http://schemas.microsoft.com/office/drawing/2014/main" id="{71A65C6A-1F3E-4DFF-95E8-8E548BEA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979" y="6098485"/>
              <a:ext cx="10220042" cy="2092292"/>
            </a:xfrm>
            <a:prstGeom prst="rect">
              <a:avLst/>
            </a:prstGeom>
            <a:ln>
              <a:noFill/>
            </a:ln>
            <a:effectLst>
              <a:outerShdw blurRad="190500" dist="228600" dir="2700000" algn="ctr">
                <a:srgbClr val="000000">
                  <a:alpha val="30000"/>
                </a:srgbClr>
              </a:outerShdw>
            </a:effectLst>
          </p:spPr>
        </p:pic>
        <p:sp>
          <p:nvSpPr>
            <p:cNvPr id="8" name="Rectangle 7">
              <a:extLst>
                <a:ext uri="{FF2B5EF4-FFF2-40B4-BE49-F238E27FC236}">
                  <a16:creationId xmlns:a16="http://schemas.microsoft.com/office/drawing/2014/main" id="{8CA2A0A5-F2D4-431A-A44B-E58A89AB2FC7}"/>
                </a:ext>
              </a:extLst>
            </p:cNvPr>
            <p:cNvSpPr/>
            <p:nvPr/>
          </p:nvSpPr>
          <p:spPr bwMode="auto">
            <a:xfrm>
              <a:off x="9494196" y="7796059"/>
              <a:ext cx="1011676" cy="394718"/>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3778964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02A7-F8D9-4207-852E-E5385EF60116}"/>
              </a:ext>
            </a:extLst>
          </p:cNvPr>
          <p:cNvSpPr>
            <a:spLocks noGrp="1"/>
          </p:cNvSpPr>
          <p:nvPr>
            <p:ph type="ctrTitle"/>
          </p:nvPr>
        </p:nvSpPr>
        <p:spPr/>
        <p:txBody>
          <a:bodyPr/>
          <a:lstStyle/>
          <a:p>
            <a:r>
              <a:rPr lang="en-US" dirty="0"/>
              <a:t>Ad-Hoc Commands</a:t>
            </a:r>
          </a:p>
        </p:txBody>
      </p:sp>
    </p:spTree>
    <p:extLst>
      <p:ext uri="{BB962C8B-B14F-4D97-AF65-F5344CB8AC3E}">
        <p14:creationId xmlns:p14="http://schemas.microsoft.com/office/powerpoint/2010/main" val="2622042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C58B-7281-44BC-B2D7-DA1C0DEBFA45}"/>
              </a:ext>
            </a:extLst>
          </p:cNvPr>
          <p:cNvSpPr>
            <a:spLocks noGrp="1"/>
          </p:cNvSpPr>
          <p:nvPr>
            <p:ph type="title"/>
          </p:nvPr>
        </p:nvSpPr>
        <p:spPr/>
        <p:txBody>
          <a:bodyPr/>
          <a:lstStyle/>
          <a:p>
            <a:r>
              <a:rPr lang="en-US" dirty="0"/>
              <a:t>Ansible Ad-Hoc Commands</a:t>
            </a:r>
          </a:p>
        </p:txBody>
      </p:sp>
      <p:sp>
        <p:nvSpPr>
          <p:cNvPr id="3" name="Text Placeholder 2">
            <a:extLst>
              <a:ext uri="{FF2B5EF4-FFF2-40B4-BE49-F238E27FC236}">
                <a16:creationId xmlns:a16="http://schemas.microsoft.com/office/drawing/2014/main" id="{B42E53FA-5432-4AA7-B373-B100E5868C45}"/>
              </a:ext>
            </a:extLst>
          </p:cNvPr>
          <p:cNvSpPr>
            <a:spLocks noGrp="1"/>
          </p:cNvSpPr>
          <p:nvPr>
            <p:ph type="body" sz="quarter" idx="10"/>
          </p:nvPr>
        </p:nvSpPr>
        <p:spPr>
          <a:xfrm>
            <a:off x="933453" y="1773211"/>
            <a:ext cx="16421098" cy="2332256"/>
          </a:xfrm>
        </p:spPr>
        <p:txBody>
          <a:bodyPr/>
          <a:lstStyle/>
          <a:p>
            <a:r>
              <a:rPr lang="en-US" dirty="0"/>
              <a:t>Ansible Ad-Hoc commands are used to accomplish tasks quickly</a:t>
            </a:r>
          </a:p>
          <a:p>
            <a:r>
              <a:rPr lang="en-US" dirty="0"/>
              <a:t>These commands are mostly used for one-off tasks</a:t>
            </a:r>
          </a:p>
          <a:p>
            <a:r>
              <a:rPr lang="en-US" dirty="0"/>
              <a:t>Ad-Hoc commands are handy to get small tasks done quickly</a:t>
            </a:r>
          </a:p>
        </p:txBody>
      </p:sp>
      <p:pic>
        <p:nvPicPr>
          <p:cNvPr id="1026" name="Picture 2" descr="Image result for ad hoc">
            <a:extLst>
              <a:ext uri="{FF2B5EF4-FFF2-40B4-BE49-F238E27FC236}">
                <a16:creationId xmlns:a16="http://schemas.microsoft.com/office/drawing/2014/main" id="{28FE653F-1C8F-4A36-A10F-DDEF5E3A301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4446751"/>
            <a:ext cx="4419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701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BF88-3769-40DF-9FA2-E124E3AF31BA}"/>
              </a:ext>
            </a:extLst>
          </p:cNvPr>
          <p:cNvSpPr>
            <a:spLocks noGrp="1"/>
          </p:cNvSpPr>
          <p:nvPr>
            <p:ph type="title"/>
          </p:nvPr>
        </p:nvSpPr>
        <p:spPr/>
        <p:txBody>
          <a:bodyPr/>
          <a:lstStyle/>
          <a:p>
            <a:r>
              <a:rPr lang="en-US" dirty="0"/>
              <a:t>Ad-Hoc Commands</a:t>
            </a:r>
          </a:p>
        </p:txBody>
      </p:sp>
      <p:sp>
        <p:nvSpPr>
          <p:cNvPr id="3" name="Text Placeholder 2">
            <a:extLst>
              <a:ext uri="{FF2B5EF4-FFF2-40B4-BE49-F238E27FC236}">
                <a16:creationId xmlns:a16="http://schemas.microsoft.com/office/drawing/2014/main" id="{588CF7D6-6DB8-4CE0-86C8-0F72BC178D8E}"/>
              </a:ext>
            </a:extLst>
          </p:cNvPr>
          <p:cNvSpPr>
            <a:spLocks noGrp="1"/>
          </p:cNvSpPr>
          <p:nvPr>
            <p:ph type="body" sz="quarter" idx="10"/>
          </p:nvPr>
        </p:nvSpPr>
        <p:spPr>
          <a:xfrm>
            <a:off x="933453" y="1773211"/>
            <a:ext cx="16421098" cy="2903887"/>
          </a:xfrm>
        </p:spPr>
        <p:txBody>
          <a:bodyPr/>
          <a:lstStyle/>
          <a:p>
            <a:r>
              <a:rPr lang="en-US" dirty="0"/>
              <a:t>The Ansible command used earlier to check for working connection with hosts was indeed an Ad-Hoc command</a:t>
            </a:r>
          </a:p>
          <a:p>
            <a:r>
              <a:rPr lang="en-US" dirty="0"/>
              <a:t>Every task in Playbooks can be done by using Ad-Hoc commands</a:t>
            </a:r>
          </a:p>
          <a:p>
            <a:r>
              <a:rPr lang="en-US" dirty="0"/>
              <a:t>Ad-hoc commands do nothing in terms of bringing in automation</a:t>
            </a:r>
          </a:p>
        </p:txBody>
      </p:sp>
      <p:pic>
        <p:nvPicPr>
          <p:cNvPr id="5" name="Picture 4">
            <a:extLst>
              <a:ext uri="{FF2B5EF4-FFF2-40B4-BE49-F238E27FC236}">
                <a16:creationId xmlns:a16="http://schemas.microsoft.com/office/drawing/2014/main" id="{C9CFA21C-DFE2-49CC-9BDE-42B6024FA2E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8043" y="2808860"/>
            <a:ext cx="10691914" cy="7127943"/>
          </a:xfrm>
          <a:prstGeom prst="rect">
            <a:avLst/>
          </a:prstGeom>
        </p:spPr>
      </p:pic>
    </p:spTree>
    <p:extLst>
      <p:ext uri="{BB962C8B-B14F-4D97-AF65-F5344CB8AC3E}">
        <p14:creationId xmlns:p14="http://schemas.microsoft.com/office/powerpoint/2010/main" val="333466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54A5F-183E-4635-8582-DB3680839E68}"/>
              </a:ext>
            </a:extLst>
          </p:cNvPr>
          <p:cNvSpPr>
            <a:spLocks noGrp="1"/>
          </p:cNvSpPr>
          <p:nvPr>
            <p:ph type="ctrTitle"/>
          </p:nvPr>
        </p:nvSpPr>
        <p:spPr/>
        <p:txBody>
          <a:bodyPr/>
          <a:lstStyle/>
          <a:p>
            <a:r>
              <a:rPr lang="en-US" dirty="0"/>
              <a:t>Demo: Ad-Hoc Commands</a:t>
            </a:r>
          </a:p>
        </p:txBody>
      </p:sp>
    </p:spTree>
    <p:extLst>
      <p:ext uri="{BB962C8B-B14F-4D97-AF65-F5344CB8AC3E}">
        <p14:creationId xmlns:p14="http://schemas.microsoft.com/office/powerpoint/2010/main" val="108600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868F-4CC0-4714-BB75-21726D1CC74C}"/>
              </a:ext>
            </a:extLst>
          </p:cNvPr>
          <p:cNvSpPr>
            <a:spLocks noGrp="1"/>
          </p:cNvSpPr>
          <p:nvPr>
            <p:ph type="title"/>
          </p:nvPr>
        </p:nvSpPr>
        <p:spPr/>
        <p:txBody>
          <a:bodyPr/>
          <a:lstStyle/>
          <a:p>
            <a:r>
              <a:rPr lang="en-US" dirty="0"/>
              <a:t>Ad-Hoc Commands: Example</a:t>
            </a:r>
          </a:p>
        </p:txBody>
      </p:sp>
      <p:sp>
        <p:nvSpPr>
          <p:cNvPr id="3" name="Text Placeholder 2">
            <a:extLst>
              <a:ext uri="{FF2B5EF4-FFF2-40B4-BE49-F238E27FC236}">
                <a16:creationId xmlns:a16="http://schemas.microsoft.com/office/drawing/2014/main" id="{068F6645-25E0-4C3E-884A-29BB60D31715}"/>
              </a:ext>
            </a:extLst>
          </p:cNvPr>
          <p:cNvSpPr>
            <a:spLocks noGrp="1"/>
          </p:cNvSpPr>
          <p:nvPr>
            <p:ph type="body" sz="quarter" idx="10"/>
          </p:nvPr>
        </p:nvSpPr>
        <p:spPr>
          <a:xfrm>
            <a:off x="933453" y="1773211"/>
            <a:ext cx="16421098" cy="605822"/>
          </a:xfrm>
        </p:spPr>
        <p:txBody>
          <a:bodyPr/>
          <a:lstStyle/>
          <a:p>
            <a:r>
              <a:rPr lang="en-US" dirty="0"/>
              <a:t>Adding a user to a host using an Ansible ad-hoc command</a:t>
            </a:r>
          </a:p>
        </p:txBody>
      </p:sp>
      <p:pic>
        <p:nvPicPr>
          <p:cNvPr id="5" name="Picture 4">
            <a:extLst>
              <a:ext uri="{FF2B5EF4-FFF2-40B4-BE49-F238E27FC236}">
                <a16:creationId xmlns:a16="http://schemas.microsoft.com/office/drawing/2014/main" id="{E18DEE84-6DE1-44D8-AC2E-4CD4E5FF9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356" y="3145550"/>
            <a:ext cx="10639287" cy="3995899"/>
          </a:xfrm>
          <a:prstGeom prst="rect">
            <a:avLst/>
          </a:prstGeom>
          <a:ln>
            <a:noFill/>
          </a:ln>
          <a:effectLst>
            <a:outerShdw blurRad="190500" dist="228600" dir="2700000" algn="ctr">
              <a:srgbClr val="000000">
                <a:alpha val="30000"/>
              </a:srgbClr>
            </a:outerShdw>
          </a:effectLst>
        </p:spPr>
      </p:pic>
      <p:sp>
        <p:nvSpPr>
          <p:cNvPr id="4" name="Callout: Double Bent Line with Border and Accent Bar 3">
            <a:extLst>
              <a:ext uri="{FF2B5EF4-FFF2-40B4-BE49-F238E27FC236}">
                <a16:creationId xmlns:a16="http://schemas.microsoft.com/office/drawing/2014/main" id="{7AB005C9-9474-4C6D-B941-38F0BD5EB186}"/>
              </a:ext>
            </a:extLst>
          </p:cNvPr>
          <p:cNvSpPr/>
          <p:nvPr/>
        </p:nvSpPr>
        <p:spPr bwMode="auto">
          <a:xfrm>
            <a:off x="10233498" y="3145550"/>
            <a:ext cx="466928" cy="259131"/>
          </a:xfrm>
          <a:prstGeom prst="accentBorderCallout3">
            <a:avLst>
              <a:gd name="adj1" fmla="val 3735"/>
              <a:gd name="adj2" fmla="val 116667"/>
              <a:gd name="adj3" fmla="val 3733"/>
              <a:gd name="adj4" fmla="val 937499"/>
              <a:gd name="adj5" fmla="val 1871866"/>
              <a:gd name="adj6" fmla="val 945833"/>
              <a:gd name="adj7" fmla="val 1869813"/>
              <a:gd name="adj8" fmla="val 758333"/>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6" name="Rectangle: Rounded Corners 5">
            <a:extLst>
              <a:ext uri="{FF2B5EF4-FFF2-40B4-BE49-F238E27FC236}">
                <a16:creationId xmlns:a16="http://schemas.microsoft.com/office/drawing/2014/main" id="{792DCC21-C6AD-4180-93A7-5A9B2A3D9E29}"/>
              </a:ext>
            </a:extLst>
          </p:cNvPr>
          <p:cNvSpPr/>
          <p:nvPr/>
        </p:nvSpPr>
        <p:spPr bwMode="auto">
          <a:xfrm>
            <a:off x="9455285" y="7348697"/>
            <a:ext cx="4192208" cy="103654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Different flags are used in ad-hoc commands for different tasks(-m flag is used to specify module)</a:t>
            </a:r>
          </a:p>
        </p:txBody>
      </p:sp>
    </p:spTree>
    <p:extLst>
      <p:ext uri="{BB962C8B-B14F-4D97-AF65-F5344CB8AC3E}">
        <p14:creationId xmlns:p14="http://schemas.microsoft.com/office/powerpoint/2010/main" val="4347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79E5-8610-4FB4-AD63-19D9B913D85C}"/>
              </a:ext>
            </a:extLst>
          </p:cNvPr>
          <p:cNvSpPr>
            <a:spLocks noGrp="1"/>
          </p:cNvSpPr>
          <p:nvPr>
            <p:ph type="ctrTitle"/>
          </p:nvPr>
        </p:nvSpPr>
        <p:spPr/>
        <p:txBody>
          <a:bodyPr/>
          <a:lstStyle/>
          <a:p>
            <a:r>
              <a:rPr lang="en-US" dirty="0"/>
              <a:t>Ansible: An Introduction</a:t>
            </a:r>
          </a:p>
        </p:txBody>
      </p:sp>
    </p:spTree>
    <p:extLst>
      <p:ext uri="{BB962C8B-B14F-4D97-AF65-F5344CB8AC3E}">
        <p14:creationId xmlns:p14="http://schemas.microsoft.com/office/powerpoint/2010/main" val="2462855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C4F7-F26C-4B6C-A722-5C0B8F5D25FA}"/>
              </a:ext>
            </a:extLst>
          </p:cNvPr>
          <p:cNvSpPr>
            <a:spLocks noGrp="1"/>
          </p:cNvSpPr>
          <p:nvPr>
            <p:ph type="ctrTitle"/>
          </p:nvPr>
        </p:nvSpPr>
        <p:spPr/>
        <p:txBody>
          <a:bodyPr/>
          <a:lstStyle/>
          <a:p>
            <a:r>
              <a:rPr lang="en-US" dirty="0"/>
              <a:t>Automation Using Ansible</a:t>
            </a:r>
          </a:p>
        </p:txBody>
      </p:sp>
    </p:spTree>
    <p:extLst>
      <p:ext uri="{BB962C8B-B14F-4D97-AF65-F5344CB8AC3E}">
        <p14:creationId xmlns:p14="http://schemas.microsoft.com/office/powerpoint/2010/main" val="2711117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4B37-C9F0-41E7-85AA-71135B78C914}"/>
              </a:ext>
            </a:extLst>
          </p:cNvPr>
          <p:cNvSpPr>
            <a:spLocks noGrp="1"/>
          </p:cNvSpPr>
          <p:nvPr>
            <p:ph type="title"/>
          </p:nvPr>
        </p:nvSpPr>
        <p:spPr/>
        <p:txBody>
          <a:bodyPr/>
          <a:lstStyle/>
          <a:p>
            <a:r>
              <a:rPr lang="en-US" dirty="0"/>
              <a:t>Infrastructure Automation Using Ansible</a:t>
            </a:r>
          </a:p>
        </p:txBody>
      </p:sp>
      <p:sp>
        <p:nvSpPr>
          <p:cNvPr id="4" name="Rectangle: Rounded Corners 3">
            <a:extLst>
              <a:ext uri="{FF2B5EF4-FFF2-40B4-BE49-F238E27FC236}">
                <a16:creationId xmlns:a16="http://schemas.microsoft.com/office/drawing/2014/main" id="{229ACC3C-6052-4AD3-8E92-659CD12FCAD2}"/>
              </a:ext>
            </a:extLst>
          </p:cNvPr>
          <p:cNvSpPr/>
          <p:nvPr/>
        </p:nvSpPr>
        <p:spPr bwMode="auto">
          <a:xfrm>
            <a:off x="1053133" y="1780744"/>
            <a:ext cx="16181733" cy="2234663"/>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Ansible’s simple and powerful interface makes it an ideal tool to automate deployment, provisioning,  orchestration</a:t>
            </a:r>
            <a:r>
              <a:rPr lang="en-US" sz="2800" kern="0" dirty="0">
                <a:solidFill>
                  <a:srgbClr val="5F5F5F"/>
                </a:solidFill>
                <a:latin typeface="Gill Sans Std"/>
              </a:rPr>
              <a:t> and configuration management</a:t>
            </a:r>
            <a:r>
              <a:rPr lang="en-US" sz="2800" kern="0" dirty="0">
                <a:solidFill>
                  <a:srgbClr val="5F5F5F"/>
                </a:solidFill>
                <a:latin typeface="Gill Sans Std"/>
                <a:ea typeface="+mn-ea"/>
              </a:rPr>
              <a:t>. Ansible easily integrates into almost every provisioning infrastructure using its Playbook-based automation.</a:t>
            </a:r>
          </a:p>
        </p:txBody>
      </p:sp>
      <p:pic>
        <p:nvPicPr>
          <p:cNvPr id="6" name="Picture 5">
            <a:extLst>
              <a:ext uri="{FF2B5EF4-FFF2-40B4-BE49-F238E27FC236}">
                <a16:creationId xmlns:a16="http://schemas.microsoft.com/office/drawing/2014/main" id="{F4FB5F07-FC3F-4AE6-AD03-1130DF34D4BA}"/>
              </a:ext>
            </a:extLst>
          </p:cNvPr>
          <p:cNvPicPr>
            <a:picLocks noChangeAspect="1"/>
          </p:cNvPicPr>
          <p:nvPr/>
        </p:nvPicPr>
        <p:blipFill rotWithShape="1">
          <a:blip r:embed="rId2">
            <a:clrChange>
              <a:clrFrom>
                <a:srgbClr val="EFEFEF"/>
              </a:clrFrom>
              <a:clrTo>
                <a:srgbClr val="EFEFEF">
                  <a:alpha val="0"/>
                </a:srgbClr>
              </a:clrTo>
            </a:clrChange>
            <a:extLst>
              <a:ext uri="{28A0092B-C50C-407E-A947-70E740481C1C}">
                <a14:useLocalDpi xmlns:a14="http://schemas.microsoft.com/office/drawing/2010/main" val="0"/>
              </a:ext>
            </a:extLst>
          </a:blip>
          <a:srcRect l="8392" t="4160" r="6501" b="6666"/>
          <a:stretch/>
        </p:blipFill>
        <p:spPr>
          <a:xfrm>
            <a:off x="6196518" y="3358785"/>
            <a:ext cx="6050604" cy="6339685"/>
          </a:xfrm>
          <a:prstGeom prst="rect">
            <a:avLst/>
          </a:prstGeom>
        </p:spPr>
      </p:pic>
    </p:spTree>
    <p:extLst>
      <p:ext uri="{BB962C8B-B14F-4D97-AF65-F5344CB8AC3E}">
        <p14:creationId xmlns:p14="http://schemas.microsoft.com/office/powerpoint/2010/main" val="2600948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E02D-92FD-4129-97D9-4150E5A175B2}"/>
              </a:ext>
            </a:extLst>
          </p:cNvPr>
          <p:cNvSpPr>
            <a:spLocks noGrp="1"/>
          </p:cNvSpPr>
          <p:nvPr>
            <p:ph type="title"/>
          </p:nvPr>
        </p:nvSpPr>
        <p:spPr/>
        <p:txBody>
          <a:bodyPr/>
          <a:lstStyle/>
          <a:p>
            <a:r>
              <a:rPr lang="en-US" dirty="0"/>
              <a:t>The Ansible Automation Engine</a:t>
            </a:r>
          </a:p>
        </p:txBody>
      </p:sp>
      <p:sp>
        <p:nvSpPr>
          <p:cNvPr id="3" name="Text Placeholder 2">
            <a:extLst>
              <a:ext uri="{FF2B5EF4-FFF2-40B4-BE49-F238E27FC236}">
                <a16:creationId xmlns:a16="http://schemas.microsoft.com/office/drawing/2014/main" id="{290EA79B-628D-41D0-8A60-6AE0FADEB1E0}"/>
              </a:ext>
            </a:extLst>
          </p:cNvPr>
          <p:cNvSpPr>
            <a:spLocks noGrp="1"/>
          </p:cNvSpPr>
          <p:nvPr>
            <p:ph type="body" sz="quarter" idx="10"/>
          </p:nvPr>
        </p:nvSpPr>
        <p:spPr>
          <a:xfrm>
            <a:off x="933453" y="1773211"/>
            <a:ext cx="16421098" cy="605822"/>
          </a:xfrm>
        </p:spPr>
        <p:txBody>
          <a:bodyPr/>
          <a:lstStyle/>
          <a:p>
            <a:pPr marL="0" indent="0">
              <a:buNone/>
            </a:pPr>
            <a:r>
              <a:rPr lang="en-US" dirty="0"/>
              <a:t> </a:t>
            </a:r>
          </a:p>
        </p:txBody>
      </p:sp>
      <p:sp>
        <p:nvSpPr>
          <p:cNvPr id="4" name="Rectangle: Rounded Corners 3">
            <a:extLst>
              <a:ext uri="{FF2B5EF4-FFF2-40B4-BE49-F238E27FC236}">
                <a16:creationId xmlns:a16="http://schemas.microsoft.com/office/drawing/2014/main" id="{3FD9C7E5-4D15-4231-9794-D52465C6A7EA}"/>
              </a:ext>
            </a:extLst>
          </p:cNvPr>
          <p:cNvSpPr/>
          <p:nvPr/>
        </p:nvSpPr>
        <p:spPr bwMode="auto">
          <a:xfrm>
            <a:off x="1049658" y="1806779"/>
            <a:ext cx="16181733" cy="2234663"/>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The Ansible’s automation engine is the powerhouse behind such a simple yet powerful tool. The automation engine consists of everything that aids in bringing about automation to an organizations infrastructure. It contains the inventory file, playbooks, modules, API’s and plugins.</a:t>
            </a:r>
          </a:p>
        </p:txBody>
      </p:sp>
      <p:sp>
        <p:nvSpPr>
          <p:cNvPr id="5" name="Rectangle: Rounded Corners 4">
            <a:extLst>
              <a:ext uri="{FF2B5EF4-FFF2-40B4-BE49-F238E27FC236}">
                <a16:creationId xmlns:a16="http://schemas.microsoft.com/office/drawing/2014/main" id="{2B9C6948-4ECD-45EE-96B2-BA9A092C721B}"/>
              </a:ext>
            </a:extLst>
          </p:cNvPr>
          <p:cNvSpPr/>
          <p:nvPr/>
        </p:nvSpPr>
        <p:spPr bwMode="auto">
          <a:xfrm>
            <a:off x="4743450" y="4933950"/>
            <a:ext cx="8801100" cy="4343400"/>
          </a:xfrm>
          <a:prstGeom prst="roundRect">
            <a:avLst/>
          </a:prstGeom>
          <a:solidFill>
            <a:schemeClr val="tx2">
              <a:lumMod val="20000"/>
              <a:lumOff val="80000"/>
            </a:schemeClr>
          </a:solidFill>
          <a:ln w="57150"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800" b="0" i="0" u="none" strike="noStrike" cap="none" normalizeH="0" baseline="0" dirty="0">
                <a:ln>
                  <a:noFill/>
                </a:ln>
                <a:solidFill>
                  <a:srgbClr val="095A82"/>
                </a:solidFill>
                <a:effectLst/>
                <a:latin typeface="Gill Sans Std"/>
              </a:rPr>
              <a:t>Automation Engine</a:t>
            </a:r>
          </a:p>
        </p:txBody>
      </p:sp>
      <p:pic>
        <p:nvPicPr>
          <p:cNvPr id="21" name="Picture 20">
            <a:extLst>
              <a:ext uri="{FF2B5EF4-FFF2-40B4-BE49-F238E27FC236}">
                <a16:creationId xmlns:a16="http://schemas.microsoft.com/office/drawing/2014/main" id="{526C0686-F587-4BF3-BC78-D251B733A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665" y="6248399"/>
            <a:ext cx="1724886" cy="1724886"/>
          </a:xfrm>
          <a:prstGeom prst="rect">
            <a:avLst/>
          </a:prstGeom>
        </p:spPr>
      </p:pic>
      <p:sp>
        <p:nvSpPr>
          <p:cNvPr id="22" name="Rectangle 21">
            <a:extLst>
              <a:ext uri="{FF2B5EF4-FFF2-40B4-BE49-F238E27FC236}">
                <a16:creationId xmlns:a16="http://schemas.microsoft.com/office/drawing/2014/main" id="{66D6AE0C-B2EF-495E-BB8C-498979368454}"/>
              </a:ext>
            </a:extLst>
          </p:cNvPr>
          <p:cNvSpPr/>
          <p:nvPr/>
        </p:nvSpPr>
        <p:spPr bwMode="auto">
          <a:xfrm>
            <a:off x="6904766" y="6286500"/>
            <a:ext cx="5772150" cy="2686050"/>
          </a:xfrm>
          <a:prstGeom prst="rect">
            <a:avLst/>
          </a:prstGeom>
          <a:solidFill>
            <a:srgbClr val="3D94CC"/>
          </a:solidFill>
          <a:ln w="28575" cap="flat" cmpd="sng" algn="ctr">
            <a:noFill/>
            <a:prstDash val="solid"/>
            <a:round/>
            <a:headEnd type="none" w="sm" len="sm"/>
            <a:tailEnd type="none" w="sm" len="sm"/>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2800" dirty="0">
                <a:solidFill>
                  <a:schemeClr val="bg1"/>
                </a:solidFill>
                <a:latin typeface="Gill Sans Std"/>
              </a:rPr>
              <a:t>Playbook</a:t>
            </a:r>
          </a:p>
        </p:txBody>
      </p:sp>
      <p:pic>
        <p:nvPicPr>
          <p:cNvPr id="24" name="Picture 23">
            <a:extLst>
              <a:ext uri="{FF2B5EF4-FFF2-40B4-BE49-F238E27FC236}">
                <a16:creationId xmlns:a16="http://schemas.microsoft.com/office/drawing/2014/main" id="{F0A15C55-1118-4CFB-858B-FC338E3B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949" y="7370789"/>
            <a:ext cx="1172435" cy="1172435"/>
          </a:xfrm>
          <a:prstGeom prst="rect">
            <a:avLst/>
          </a:prstGeom>
        </p:spPr>
      </p:pic>
      <p:pic>
        <p:nvPicPr>
          <p:cNvPr id="26" name="Picture 25">
            <a:extLst>
              <a:ext uri="{FF2B5EF4-FFF2-40B4-BE49-F238E27FC236}">
                <a16:creationId xmlns:a16="http://schemas.microsoft.com/office/drawing/2014/main" id="{E3885686-B1D7-4EBA-ABB6-9BB2FEDD6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251" y="7333819"/>
            <a:ext cx="1172435" cy="1172435"/>
          </a:xfrm>
          <a:prstGeom prst="rect">
            <a:avLst/>
          </a:prstGeom>
        </p:spPr>
      </p:pic>
      <p:pic>
        <p:nvPicPr>
          <p:cNvPr id="28" name="Picture 27">
            <a:extLst>
              <a:ext uri="{FF2B5EF4-FFF2-40B4-BE49-F238E27FC236}">
                <a16:creationId xmlns:a16="http://schemas.microsoft.com/office/drawing/2014/main" id="{AB7D4DD6-9D5B-434A-BCAB-645F4609E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2100" y="7333820"/>
            <a:ext cx="1172435" cy="1172435"/>
          </a:xfrm>
          <a:prstGeom prst="rect">
            <a:avLst/>
          </a:prstGeom>
        </p:spPr>
      </p:pic>
      <p:sp>
        <p:nvSpPr>
          <p:cNvPr id="29" name="TextBox 28">
            <a:extLst>
              <a:ext uri="{FF2B5EF4-FFF2-40B4-BE49-F238E27FC236}">
                <a16:creationId xmlns:a16="http://schemas.microsoft.com/office/drawing/2014/main" id="{0670D49B-3F75-4FCF-9B05-882676F44424}"/>
              </a:ext>
            </a:extLst>
          </p:cNvPr>
          <p:cNvSpPr txBox="1"/>
          <p:nvPr/>
        </p:nvSpPr>
        <p:spPr>
          <a:xfrm>
            <a:off x="5269902" y="7973285"/>
            <a:ext cx="1181100" cy="400110"/>
          </a:xfrm>
          <a:prstGeom prst="rect">
            <a:avLst/>
          </a:prstGeom>
          <a:noFill/>
        </p:spPr>
        <p:txBody>
          <a:bodyPr wrap="square" rtlCol="0">
            <a:spAutoFit/>
          </a:bodyPr>
          <a:lstStyle/>
          <a:p>
            <a:r>
              <a:rPr lang="en-US" sz="2000" dirty="0">
                <a:solidFill>
                  <a:srgbClr val="095A82"/>
                </a:solidFill>
                <a:latin typeface="Gill Sans Std"/>
              </a:rPr>
              <a:t>Inventory</a:t>
            </a:r>
          </a:p>
        </p:txBody>
      </p:sp>
      <p:sp>
        <p:nvSpPr>
          <p:cNvPr id="30" name="TextBox 29">
            <a:extLst>
              <a:ext uri="{FF2B5EF4-FFF2-40B4-BE49-F238E27FC236}">
                <a16:creationId xmlns:a16="http://schemas.microsoft.com/office/drawing/2014/main" id="{9F800856-9D40-4F8E-A47A-CE1E95C310CC}"/>
              </a:ext>
            </a:extLst>
          </p:cNvPr>
          <p:cNvSpPr txBox="1"/>
          <p:nvPr/>
        </p:nvSpPr>
        <p:spPr>
          <a:xfrm>
            <a:off x="7211283" y="8495569"/>
            <a:ext cx="1181100" cy="400110"/>
          </a:xfrm>
          <a:prstGeom prst="rect">
            <a:avLst/>
          </a:prstGeom>
          <a:noFill/>
        </p:spPr>
        <p:txBody>
          <a:bodyPr wrap="square" rtlCol="0">
            <a:spAutoFit/>
          </a:bodyPr>
          <a:lstStyle/>
          <a:p>
            <a:pPr algn="ctr"/>
            <a:r>
              <a:rPr lang="en-US" sz="2000" dirty="0">
                <a:solidFill>
                  <a:schemeClr val="bg1"/>
                </a:solidFill>
                <a:latin typeface="Gill Sans Std"/>
              </a:rPr>
              <a:t>Modules</a:t>
            </a:r>
          </a:p>
        </p:txBody>
      </p:sp>
      <p:sp>
        <p:nvSpPr>
          <p:cNvPr id="31" name="TextBox 30">
            <a:extLst>
              <a:ext uri="{FF2B5EF4-FFF2-40B4-BE49-F238E27FC236}">
                <a16:creationId xmlns:a16="http://schemas.microsoft.com/office/drawing/2014/main" id="{C30DA919-1571-4D22-950F-A78B1A3910A4}"/>
              </a:ext>
            </a:extLst>
          </p:cNvPr>
          <p:cNvSpPr txBox="1"/>
          <p:nvPr/>
        </p:nvSpPr>
        <p:spPr>
          <a:xfrm>
            <a:off x="9140525" y="8495569"/>
            <a:ext cx="1181100" cy="400110"/>
          </a:xfrm>
          <a:prstGeom prst="rect">
            <a:avLst/>
          </a:prstGeom>
          <a:noFill/>
        </p:spPr>
        <p:txBody>
          <a:bodyPr wrap="square" rtlCol="0">
            <a:spAutoFit/>
          </a:bodyPr>
          <a:lstStyle/>
          <a:p>
            <a:pPr algn="ctr"/>
            <a:r>
              <a:rPr lang="en-US" sz="2000" dirty="0">
                <a:solidFill>
                  <a:schemeClr val="bg1"/>
                </a:solidFill>
                <a:latin typeface="Gill Sans Std"/>
              </a:rPr>
              <a:t>API’s</a:t>
            </a:r>
          </a:p>
        </p:txBody>
      </p:sp>
      <p:sp>
        <p:nvSpPr>
          <p:cNvPr id="32" name="TextBox 31">
            <a:extLst>
              <a:ext uri="{FF2B5EF4-FFF2-40B4-BE49-F238E27FC236}">
                <a16:creationId xmlns:a16="http://schemas.microsoft.com/office/drawing/2014/main" id="{13FD9564-8B67-49E4-881A-701B24A69AE1}"/>
              </a:ext>
            </a:extLst>
          </p:cNvPr>
          <p:cNvSpPr txBox="1"/>
          <p:nvPr/>
        </p:nvSpPr>
        <p:spPr>
          <a:xfrm>
            <a:off x="11069766" y="8495569"/>
            <a:ext cx="1181100" cy="400110"/>
          </a:xfrm>
          <a:prstGeom prst="rect">
            <a:avLst/>
          </a:prstGeom>
          <a:noFill/>
        </p:spPr>
        <p:txBody>
          <a:bodyPr wrap="square" rtlCol="0">
            <a:spAutoFit/>
          </a:bodyPr>
          <a:lstStyle/>
          <a:p>
            <a:pPr algn="ctr"/>
            <a:r>
              <a:rPr lang="en-US" sz="2000" dirty="0">
                <a:solidFill>
                  <a:schemeClr val="bg1"/>
                </a:solidFill>
                <a:latin typeface="Gill Sans Std"/>
              </a:rPr>
              <a:t>Plugins</a:t>
            </a:r>
          </a:p>
        </p:txBody>
      </p:sp>
    </p:spTree>
    <p:extLst>
      <p:ext uri="{BB962C8B-B14F-4D97-AF65-F5344CB8AC3E}">
        <p14:creationId xmlns:p14="http://schemas.microsoft.com/office/powerpoint/2010/main" val="261332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89BC-3F56-47F8-9AAC-4C2454134574}"/>
              </a:ext>
            </a:extLst>
          </p:cNvPr>
          <p:cNvSpPr>
            <a:spLocks noGrp="1"/>
          </p:cNvSpPr>
          <p:nvPr>
            <p:ph type="title"/>
          </p:nvPr>
        </p:nvSpPr>
        <p:spPr/>
        <p:txBody>
          <a:bodyPr/>
          <a:lstStyle/>
          <a:p>
            <a:r>
              <a:rPr lang="en-US" dirty="0"/>
              <a:t>Automation Engine: Inventory</a:t>
            </a:r>
          </a:p>
        </p:txBody>
      </p:sp>
      <p:sp>
        <p:nvSpPr>
          <p:cNvPr id="4" name="Rectangle: Rounded Corners 3">
            <a:extLst>
              <a:ext uri="{FF2B5EF4-FFF2-40B4-BE49-F238E27FC236}">
                <a16:creationId xmlns:a16="http://schemas.microsoft.com/office/drawing/2014/main" id="{08BB817C-095D-46E4-9218-D89781784801}"/>
              </a:ext>
            </a:extLst>
          </p:cNvPr>
          <p:cNvSpPr/>
          <p:nvPr/>
        </p:nvSpPr>
        <p:spPr bwMode="auto">
          <a:xfrm>
            <a:off x="1053133" y="1780745"/>
            <a:ext cx="16181733" cy="1553005"/>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Ansible’s inventory lists all the platforms you want to automate across. Ansible can at a single instance work on multiple hosts in the infrastructure. It is also possible to have multiple inventory files at the same time. </a:t>
            </a:r>
          </a:p>
        </p:txBody>
      </p:sp>
      <p:pic>
        <p:nvPicPr>
          <p:cNvPr id="5122" name="Picture 2" descr="Image result for inventory">
            <a:extLst>
              <a:ext uri="{FF2B5EF4-FFF2-40B4-BE49-F238E27FC236}">
                <a16:creationId xmlns:a16="http://schemas.microsoft.com/office/drawing/2014/main" id="{0955132C-CA92-4260-AC88-FCAF9988B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38675"/>
            <a:ext cx="7620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684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C71D-176E-482B-8480-A19E63679C02}"/>
              </a:ext>
            </a:extLst>
          </p:cNvPr>
          <p:cNvSpPr>
            <a:spLocks noGrp="1"/>
          </p:cNvSpPr>
          <p:nvPr>
            <p:ph type="title"/>
          </p:nvPr>
        </p:nvSpPr>
        <p:spPr/>
        <p:txBody>
          <a:bodyPr/>
          <a:lstStyle/>
          <a:p>
            <a:r>
              <a:rPr lang="en-US" dirty="0"/>
              <a:t>Automation Engine: Inventory Hosts and Groups</a:t>
            </a:r>
          </a:p>
        </p:txBody>
      </p:sp>
      <p:sp>
        <p:nvSpPr>
          <p:cNvPr id="3" name="Text Placeholder 2">
            <a:extLst>
              <a:ext uri="{FF2B5EF4-FFF2-40B4-BE49-F238E27FC236}">
                <a16:creationId xmlns:a16="http://schemas.microsoft.com/office/drawing/2014/main" id="{7209147E-D22F-4D53-9E81-BC70498EB665}"/>
              </a:ext>
            </a:extLst>
          </p:cNvPr>
          <p:cNvSpPr>
            <a:spLocks noGrp="1"/>
          </p:cNvSpPr>
          <p:nvPr>
            <p:ph type="body" sz="quarter" idx="10"/>
          </p:nvPr>
        </p:nvSpPr>
        <p:spPr>
          <a:xfrm>
            <a:off x="933453" y="1773210"/>
            <a:ext cx="8248647" cy="5922982"/>
          </a:xfrm>
        </p:spPr>
        <p:txBody>
          <a:bodyPr/>
          <a:lstStyle/>
          <a:p>
            <a:r>
              <a:rPr lang="en-US" dirty="0"/>
              <a:t>The host inventory file can contain host names either individually or in groups </a:t>
            </a:r>
          </a:p>
          <a:p>
            <a:endParaRPr lang="en-US" dirty="0"/>
          </a:p>
          <a:p>
            <a:r>
              <a:rPr lang="en-US" dirty="0"/>
              <a:t>Host Groups can be created by giving a group name within square brackets</a:t>
            </a:r>
          </a:p>
          <a:p>
            <a:endParaRPr lang="en-US" dirty="0"/>
          </a:p>
          <a:p>
            <a:r>
              <a:rPr lang="en-US" dirty="0"/>
              <a:t>Group members can then be listed under, till there is a line break</a:t>
            </a:r>
          </a:p>
        </p:txBody>
      </p:sp>
      <p:pic>
        <p:nvPicPr>
          <p:cNvPr id="7170" name="Picture 2" descr="Image result for connections">
            <a:extLst>
              <a:ext uri="{FF2B5EF4-FFF2-40B4-BE49-F238E27FC236}">
                <a16:creationId xmlns:a16="http://schemas.microsoft.com/office/drawing/2014/main" id="{2C011689-1F7B-4041-ADB2-B1AB6B5D9AA8}"/>
              </a:ext>
            </a:extLst>
          </p:cNvPr>
          <p:cNvPicPr>
            <a:picLocks noChangeAspect="1" noChangeArrowheads="1"/>
          </p:cNvPicPr>
          <p:nvPr/>
        </p:nvPicPr>
        <p:blipFill rotWithShape="1">
          <a:blip r:embed="rId2">
            <a:clrChange>
              <a:clrFrom>
                <a:srgbClr val="EFEFEF"/>
              </a:clrFrom>
              <a:clrTo>
                <a:srgbClr val="EFEFEF">
                  <a:alpha val="0"/>
                </a:srgbClr>
              </a:clrTo>
            </a:clrChange>
            <a:extLst>
              <a:ext uri="{28A0092B-C50C-407E-A947-70E740481C1C}">
                <a14:useLocalDpi xmlns:a14="http://schemas.microsoft.com/office/drawing/2010/main" val="0"/>
              </a:ext>
            </a:extLst>
          </a:blip>
          <a:srcRect l="25000" r="10333"/>
          <a:stretch/>
        </p:blipFill>
        <p:spPr bwMode="auto">
          <a:xfrm>
            <a:off x="9963147" y="1773210"/>
            <a:ext cx="73914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504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AB77-1BDC-41FA-BA7B-63BC9DFAD160}"/>
              </a:ext>
            </a:extLst>
          </p:cNvPr>
          <p:cNvSpPr>
            <a:spLocks noGrp="1"/>
          </p:cNvSpPr>
          <p:nvPr>
            <p:ph type="ctrTitle"/>
          </p:nvPr>
        </p:nvSpPr>
        <p:spPr/>
        <p:txBody>
          <a:bodyPr/>
          <a:lstStyle/>
          <a:p>
            <a:r>
              <a:rPr lang="en-US" dirty="0"/>
              <a:t>Playbooks</a:t>
            </a:r>
          </a:p>
        </p:txBody>
      </p:sp>
    </p:spTree>
    <p:extLst>
      <p:ext uri="{BB962C8B-B14F-4D97-AF65-F5344CB8AC3E}">
        <p14:creationId xmlns:p14="http://schemas.microsoft.com/office/powerpoint/2010/main" val="226369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7F5D-607E-4109-972D-39A02F01C572}"/>
              </a:ext>
            </a:extLst>
          </p:cNvPr>
          <p:cNvSpPr>
            <a:spLocks noGrp="1"/>
          </p:cNvSpPr>
          <p:nvPr>
            <p:ph type="title"/>
          </p:nvPr>
        </p:nvSpPr>
        <p:spPr/>
        <p:txBody>
          <a:bodyPr/>
          <a:lstStyle/>
          <a:p>
            <a:r>
              <a:rPr lang="en-US" dirty="0"/>
              <a:t>What exactly is a Playbook?</a:t>
            </a:r>
          </a:p>
        </p:txBody>
      </p:sp>
      <p:sp>
        <p:nvSpPr>
          <p:cNvPr id="4" name="Rectangle: Rounded Corners 3">
            <a:extLst>
              <a:ext uri="{FF2B5EF4-FFF2-40B4-BE49-F238E27FC236}">
                <a16:creationId xmlns:a16="http://schemas.microsoft.com/office/drawing/2014/main" id="{5A769855-0853-485C-B108-437EA137555B}"/>
              </a:ext>
            </a:extLst>
          </p:cNvPr>
          <p:cNvSpPr/>
          <p:nvPr/>
        </p:nvSpPr>
        <p:spPr bwMode="auto">
          <a:xfrm>
            <a:off x="1172817" y="1780746"/>
            <a:ext cx="16181733" cy="5125892"/>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Playbooks are the access point to Ansible provisioning.</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It’s the Ansible’s way of deploying and configuring different remote servers and environments</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It is written in </a:t>
            </a:r>
            <a:r>
              <a:rPr lang="en-US" sz="2800" b="1" kern="0" dirty="0">
                <a:solidFill>
                  <a:srgbClr val="095A82"/>
                </a:solidFill>
                <a:latin typeface="Gill Sans Std"/>
                <a:ea typeface="+mn-ea"/>
              </a:rPr>
              <a:t>YAML(Yet Another Mark-up Language)</a:t>
            </a:r>
            <a:endParaRPr lang="en-US" sz="2800" kern="0" dirty="0">
              <a:solidFill>
                <a:srgbClr val="5F5F5F"/>
              </a:solidFill>
              <a:latin typeface="Gill Sans Std"/>
              <a:ea typeface="+mn-ea"/>
            </a:endParaRP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On an advanced level playbooks can be used to </a:t>
            </a:r>
          </a:p>
          <a:p>
            <a:pPr marL="971550" lvl="1"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rPr>
              <a:t>Handle multi-tier rollouts </a:t>
            </a:r>
          </a:p>
          <a:p>
            <a:pPr marL="971550" lvl="1"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rPr>
              <a:t>Load balancing tasks for the servers</a:t>
            </a:r>
            <a:endParaRPr lang="en-US" sz="2800" kern="0" dirty="0">
              <a:solidFill>
                <a:srgbClr val="5F5F5F"/>
              </a:solidFill>
              <a:latin typeface="Gill Sans Std"/>
              <a:ea typeface="+mn-ea"/>
            </a:endParaRPr>
          </a:p>
        </p:txBody>
      </p:sp>
      <p:pic>
        <p:nvPicPr>
          <p:cNvPr id="2052" name="Picture 4" descr="Image result for playbook">
            <a:extLst>
              <a:ext uri="{FF2B5EF4-FFF2-40B4-BE49-F238E27FC236}">
                <a16:creationId xmlns:a16="http://schemas.microsoft.com/office/drawing/2014/main" id="{DDAA4B3A-5188-4F84-8D37-E7B5C7CE77F3}"/>
              </a:ext>
            </a:extLst>
          </p:cNvPr>
          <p:cNvPicPr>
            <a:picLocks noChangeAspect="1" noChangeArrowheads="1"/>
          </p:cNvPicPr>
          <p:nvPr/>
        </p:nvPicPr>
        <p:blipFill>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4476750" y="6340600"/>
            <a:ext cx="9334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30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CB8CF-3F53-436C-82D7-D57A49EC246A}"/>
              </a:ext>
            </a:extLst>
          </p:cNvPr>
          <p:cNvPicPr>
            <a:picLocks noChangeAspect="1"/>
          </p:cNvPicPr>
          <p:nvPr/>
        </p:nvPicPr>
        <p:blipFill>
          <a:blip r:embed="rId2">
            <a:clrChange>
              <a:clrFrom>
                <a:srgbClr val="F6F8FA"/>
              </a:clrFrom>
              <a:clrTo>
                <a:srgbClr val="F6F8FA">
                  <a:alpha val="0"/>
                </a:srgbClr>
              </a:clrTo>
            </a:clrChange>
            <a:extLst>
              <a:ext uri="{28A0092B-C50C-407E-A947-70E740481C1C}">
                <a14:useLocalDpi xmlns:a14="http://schemas.microsoft.com/office/drawing/2010/main" val="0"/>
              </a:ext>
            </a:extLst>
          </a:blip>
          <a:stretch>
            <a:fillRect/>
          </a:stretch>
        </p:blipFill>
        <p:spPr>
          <a:xfrm>
            <a:off x="4815739" y="3864626"/>
            <a:ext cx="8656522" cy="5736569"/>
          </a:xfrm>
          <a:prstGeom prst="rect">
            <a:avLst/>
          </a:prstGeom>
        </p:spPr>
      </p:pic>
      <p:sp>
        <p:nvSpPr>
          <p:cNvPr id="2" name="Title 1">
            <a:extLst>
              <a:ext uri="{FF2B5EF4-FFF2-40B4-BE49-F238E27FC236}">
                <a16:creationId xmlns:a16="http://schemas.microsoft.com/office/drawing/2014/main" id="{F7BF9691-7703-400D-AA6C-D71FA37E7999}"/>
              </a:ext>
            </a:extLst>
          </p:cNvPr>
          <p:cNvSpPr>
            <a:spLocks noGrp="1"/>
          </p:cNvSpPr>
          <p:nvPr>
            <p:ph type="title"/>
          </p:nvPr>
        </p:nvSpPr>
        <p:spPr/>
        <p:txBody>
          <a:bodyPr/>
          <a:lstStyle/>
          <a:p>
            <a:r>
              <a:rPr lang="en-US" dirty="0"/>
              <a:t>Ansible Playbook: Modules</a:t>
            </a:r>
          </a:p>
        </p:txBody>
      </p:sp>
      <p:sp>
        <p:nvSpPr>
          <p:cNvPr id="7" name="Rectangle: Rounded Corners 6">
            <a:extLst>
              <a:ext uri="{FF2B5EF4-FFF2-40B4-BE49-F238E27FC236}">
                <a16:creationId xmlns:a16="http://schemas.microsoft.com/office/drawing/2014/main" id="{EB68E738-8CE9-421E-966F-95DE2BBAA73F}"/>
              </a:ext>
            </a:extLst>
          </p:cNvPr>
          <p:cNvSpPr/>
          <p:nvPr/>
        </p:nvSpPr>
        <p:spPr bwMode="auto">
          <a:xfrm>
            <a:off x="1053133" y="1818846"/>
            <a:ext cx="16181733" cy="227690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Modules are units which actually get the work done in Ansible. Ansible’s module are used to control system resources, like services, packages, execute system commands, or files. There are over 450 in-built modules in Ansible.</a:t>
            </a:r>
          </a:p>
        </p:txBody>
      </p:sp>
    </p:spTree>
    <p:extLst>
      <p:ext uri="{BB962C8B-B14F-4D97-AF65-F5344CB8AC3E}">
        <p14:creationId xmlns:p14="http://schemas.microsoft.com/office/powerpoint/2010/main" val="1827768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3B0C-6BD9-4F95-8D5B-C63747EEAE54}"/>
              </a:ext>
            </a:extLst>
          </p:cNvPr>
          <p:cNvSpPr>
            <a:spLocks noGrp="1"/>
          </p:cNvSpPr>
          <p:nvPr>
            <p:ph type="title"/>
          </p:nvPr>
        </p:nvSpPr>
        <p:spPr/>
        <p:txBody>
          <a:bodyPr/>
          <a:lstStyle/>
          <a:p>
            <a:r>
              <a:rPr lang="en-US" dirty="0"/>
              <a:t>Ansible Playbook: Modules</a:t>
            </a:r>
          </a:p>
        </p:txBody>
      </p:sp>
      <p:sp>
        <p:nvSpPr>
          <p:cNvPr id="11" name="Text Placeholder 2">
            <a:extLst>
              <a:ext uri="{FF2B5EF4-FFF2-40B4-BE49-F238E27FC236}">
                <a16:creationId xmlns:a16="http://schemas.microsoft.com/office/drawing/2014/main" id="{41ECBF35-2F94-4C19-97DD-FA185ACE729A}"/>
              </a:ext>
            </a:extLst>
          </p:cNvPr>
          <p:cNvSpPr>
            <a:spLocks noGrp="1"/>
          </p:cNvSpPr>
          <p:nvPr>
            <p:ph type="body" sz="quarter" idx="10"/>
          </p:nvPr>
        </p:nvSpPr>
        <p:spPr>
          <a:xfrm>
            <a:off x="933453" y="1773210"/>
            <a:ext cx="8248647" cy="6569313"/>
          </a:xfrm>
        </p:spPr>
        <p:txBody>
          <a:bodyPr/>
          <a:lstStyle/>
          <a:p>
            <a:r>
              <a:rPr lang="en-US" dirty="0"/>
              <a:t>Modules abstract system tasks, like dealing with packages or handling files from Ansible servers</a:t>
            </a:r>
          </a:p>
          <a:p>
            <a:endParaRPr lang="en-US" dirty="0"/>
          </a:p>
          <a:p>
            <a:r>
              <a:rPr lang="en-US" dirty="0"/>
              <a:t>Users can choose to either use a module from Ansible’s in-built library or create their own custom modules</a:t>
            </a:r>
          </a:p>
          <a:p>
            <a:endParaRPr lang="en-US" dirty="0"/>
          </a:p>
          <a:p>
            <a:r>
              <a:rPr lang="en-US" dirty="0"/>
              <a:t>Almost all of the modules support taking arguments in key-value format</a:t>
            </a:r>
          </a:p>
        </p:txBody>
      </p:sp>
      <p:pic>
        <p:nvPicPr>
          <p:cNvPr id="5" name="Picture 4">
            <a:extLst>
              <a:ext uri="{FF2B5EF4-FFF2-40B4-BE49-F238E27FC236}">
                <a16:creationId xmlns:a16="http://schemas.microsoft.com/office/drawing/2014/main" id="{3E698C29-B0AA-49C3-8E3C-20B2CBB87524}"/>
              </a:ext>
            </a:extLst>
          </p:cNvPr>
          <p:cNvPicPr>
            <a:picLocks noChangeAspect="1"/>
          </p:cNvPicPr>
          <p:nvPr/>
        </p:nvPicPr>
        <p:blipFill rotWithShape="1">
          <a:blip r:embed="rId2">
            <a:extLst>
              <a:ext uri="{28A0092B-C50C-407E-A947-70E740481C1C}">
                <a14:useLocalDpi xmlns:a14="http://schemas.microsoft.com/office/drawing/2010/main" val="0"/>
              </a:ext>
            </a:extLst>
          </a:blip>
          <a:srcRect t="46872" r="39703" b="17073"/>
          <a:stretch/>
        </p:blipFill>
        <p:spPr>
          <a:xfrm>
            <a:off x="11898555" y="3781627"/>
            <a:ext cx="4638867" cy="2723745"/>
          </a:xfrm>
          <a:prstGeom prst="rect">
            <a:avLst/>
          </a:prstGeom>
          <a:ln>
            <a:noFill/>
          </a:ln>
          <a:effectLst>
            <a:outerShdw blurRad="190500" dist="228600" dir="2700000" algn="ctr">
              <a:srgbClr val="000000">
                <a:alpha val="30000"/>
              </a:srgbClr>
            </a:outerShdw>
          </a:effectLst>
        </p:spPr>
      </p:pic>
      <p:sp>
        <p:nvSpPr>
          <p:cNvPr id="7" name="Rectangle 6">
            <a:extLst>
              <a:ext uri="{FF2B5EF4-FFF2-40B4-BE49-F238E27FC236}">
                <a16:creationId xmlns:a16="http://schemas.microsoft.com/office/drawing/2014/main" id="{799985E1-442C-4F40-B264-E158D5A568F5}"/>
              </a:ext>
            </a:extLst>
          </p:cNvPr>
          <p:cNvSpPr/>
          <p:nvPr/>
        </p:nvSpPr>
        <p:spPr bwMode="auto">
          <a:xfrm>
            <a:off x="12451403" y="4105072"/>
            <a:ext cx="719846" cy="330741"/>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9" name="Rectangle 8">
            <a:extLst>
              <a:ext uri="{FF2B5EF4-FFF2-40B4-BE49-F238E27FC236}">
                <a16:creationId xmlns:a16="http://schemas.microsoft.com/office/drawing/2014/main" id="{6C155F55-E70C-4602-89D9-E892A825ADA6}"/>
              </a:ext>
            </a:extLst>
          </p:cNvPr>
          <p:cNvSpPr/>
          <p:nvPr/>
        </p:nvSpPr>
        <p:spPr bwMode="auto">
          <a:xfrm>
            <a:off x="12451402" y="5305222"/>
            <a:ext cx="1381327" cy="330741"/>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10" name="Straight Connector 9">
            <a:extLst>
              <a:ext uri="{FF2B5EF4-FFF2-40B4-BE49-F238E27FC236}">
                <a16:creationId xmlns:a16="http://schemas.microsoft.com/office/drawing/2014/main" id="{EADCF149-F16A-4A49-839B-5F65C03C2F48}"/>
              </a:ext>
            </a:extLst>
          </p:cNvPr>
          <p:cNvCxnSpPr>
            <a:stCxn id="7" idx="1"/>
          </p:cNvCxnSpPr>
          <p:nvPr/>
        </p:nvCxnSpPr>
        <p:spPr bwMode="auto">
          <a:xfrm flipH="1">
            <a:off x="11206262" y="4270443"/>
            <a:ext cx="1245141" cy="873057"/>
          </a:xfrm>
          <a:prstGeom prst="line">
            <a:avLst/>
          </a:prstGeom>
          <a:noFill/>
          <a:ln w="38100" cap="flat" cmpd="sng" algn="ctr">
            <a:solidFill>
              <a:srgbClr val="FF0000"/>
            </a:solidFill>
            <a:prstDash val="solid"/>
            <a:round/>
            <a:headEnd type="none" w="sm" len="sm"/>
            <a:tailEnd type="none" w="sm" len="sm"/>
          </a:ln>
          <a:effectLst/>
        </p:spPr>
      </p:cxnSp>
      <p:cxnSp>
        <p:nvCxnSpPr>
          <p:cNvPr id="16" name="Straight Connector 15">
            <a:extLst>
              <a:ext uri="{FF2B5EF4-FFF2-40B4-BE49-F238E27FC236}">
                <a16:creationId xmlns:a16="http://schemas.microsoft.com/office/drawing/2014/main" id="{1508B123-DA32-4F09-9218-E6EB5A741648}"/>
              </a:ext>
            </a:extLst>
          </p:cNvPr>
          <p:cNvCxnSpPr>
            <a:endCxn id="9" idx="1"/>
          </p:cNvCxnSpPr>
          <p:nvPr/>
        </p:nvCxnSpPr>
        <p:spPr bwMode="auto">
          <a:xfrm>
            <a:off x="11206262" y="5143499"/>
            <a:ext cx="1245140" cy="327094"/>
          </a:xfrm>
          <a:prstGeom prst="line">
            <a:avLst/>
          </a:prstGeom>
          <a:noFill/>
          <a:ln w="38100" cap="flat" cmpd="sng" algn="ctr">
            <a:solidFill>
              <a:srgbClr val="FF0000"/>
            </a:solidFill>
            <a:prstDash val="solid"/>
            <a:round/>
            <a:headEnd type="none" w="sm" len="sm"/>
            <a:tailEnd type="none" w="sm" len="sm"/>
          </a:ln>
          <a:effectLst/>
        </p:spPr>
      </p:cxnSp>
      <p:sp>
        <p:nvSpPr>
          <p:cNvPr id="17" name="TextBox 16">
            <a:extLst>
              <a:ext uri="{FF2B5EF4-FFF2-40B4-BE49-F238E27FC236}">
                <a16:creationId xmlns:a16="http://schemas.microsoft.com/office/drawing/2014/main" id="{23E6877C-358B-4384-8A28-92BA1C4DE81F}"/>
              </a:ext>
            </a:extLst>
          </p:cNvPr>
          <p:cNvSpPr txBox="1"/>
          <p:nvPr/>
        </p:nvSpPr>
        <p:spPr>
          <a:xfrm>
            <a:off x="9961121" y="4860781"/>
            <a:ext cx="1245140" cy="830997"/>
          </a:xfrm>
          <a:prstGeom prst="rect">
            <a:avLst/>
          </a:prstGeom>
          <a:noFill/>
        </p:spPr>
        <p:txBody>
          <a:bodyPr wrap="square" rtlCol="0">
            <a:spAutoFit/>
          </a:bodyPr>
          <a:lstStyle/>
          <a:p>
            <a:r>
              <a:rPr lang="en-US" sz="2400" b="1" dirty="0">
                <a:solidFill>
                  <a:srgbClr val="203B7E"/>
                </a:solidFill>
                <a:latin typeface="Gill Sans Std"/>
              </a:rPr>
              <a:t>Modules</a:t>
            </a:r>
          </a:p>
        </p:txBody>
      </p:sp>
    </p:spTree>
    <p:extLst>
      <p:ext uri="{BB962C8B-B14F-4D97-AF65-F5344CB8AC3E}">
        <p14:creationId xmlns:p14="http://schemas.microsoft.com/office/powerpoint/2010/main" val="2357629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ABFFB0E-C02F-4EA2-8282-642D2D2FEEB0}"/>
              </a:ext>
            </a:extLst>
          </p:cNvPr>
          <p:cNvGrpSpPr/>
          <p:nvPr/>
        </p:nvGrpSpPr>
        <p:grpSpPr>
          <a:xfrm>
            <a:off x="10152803" y="5058086"/>
            <a:ext cx="5520768" cy="1489077"/>
            <a:chOff x="10152803" y="5058086"/>
            <a:chExt cx="5520768" cy="1489077"/>
          </a:xfrm>
        </p:grpSpPr>
        <p:pic>
          <p:nvPicPr>
            <p:cNvPr id="10" name="Picture 2" descr="Image result for plug clipart">
              <a:extLst>
                <a:ext uri="{FF2B5EF4-FFF2-40B4-BE49-F238E27FC236}">
                  <a16:creationId xmlns:a16="http://schemas.microsoft.com/office/drawing/2014/main" id="{1345A6BF-3874-4597-8E4D-E85CA9788F8A}"/>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7255" t="75041" r="36928"/>
            <a:stretch/>
          </p:blipFill>
          <p:spPr bwMode="auto">
            <a:xfrm rot="11079091">
              <a:off x="10152803" y="5416716"/>
              <a:ext cx="573478" cy="549886"/>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11CBD834-925F-4A4D-84A8-3290CD9626C8}"/>
                </a:ext>
              </a:extLst>
            </p:cNvPr>
            <p:cNvSpPr/>
            <p:nvPr/>
          </p:nvSpPr>
          <p:spPr bwMode="auto">
            <a:xfrm rot="235432">
              <a:off x="10606271" y="5058086"/>
              <a:ext cx="5067300" cy="1489077"/>
            </a:xfrm>
            <a:custGeom>
              <a:avLst/>
              <a:gdLst>
                <a:gd name="connsiteX0" fmla="*/ 0 w 5067300"/>
                <a:gd name="connsiteY0" fmla="*/ 638400 h 1489077"/>
                <a:gd name="connsiteX1" fmla="*/ 1066800 w 5067300"/>
                <a:gd name="connsiteY1" fmla="*/ 28800 h 1489077"/>
                <a:gd name="connsiteX2" fmla="*/ 2781300 w 5067300"/>
                <a:gd name="connsiteY2" fmla="*/ 1457550 h 1489077"/>
                <a:gd name="connsiteX3" fmla="*/ 4210050 w 5067300"/>
                <a:gd name="connsiteY3" fmla="*/ 1038450 h 1489077"/>
                <a:gd name="connsiteX4" fmla="*/ 5067300 w 5067300"/>
                <a:gd name="connsiteY4" fmla="*/ 1286100 h 1489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1489077">
                  <a:moveTo>
                    <a:pt x="0" y="638400"/>
                  </a:moveTo>
                  <a:cubicBezTo>
                    <a:pt x="301625" y="265337"/>
                    <a:pt x="603250" y="-107725"/>
                    <a:pt x="1066800" y="28800"/>
                  </a:cubicBezTo>
                  <a:cubicBezTo>
                    <a:pt x="1530350" y="165325"/>
                    <a:pt x="2257425" y="1289275"/>
                    <a:pt x="2781300" y="1457550"/>
                  </a:cubicBezTo>
                  <a:cubicBezTo>
                    <a:pt x="3305175" y="1625825"/>
                    <a:pt x="3829050" y="1067025"/>
                    <a:pt x="4210050" y="1038450"/>
                  </a:cubicBezTo>
                  <a:cubicBezTo>
                    <a:pt x="4591050" y="1009875"/>
                    <a:pt x="4829175" y="1147987"/>
                    <a:pt x="5067300" y="1286100"/>
                  </a:cubicBezTo>
                </a:path>
              </a:pathLst>
            </a:custGeom>
            <a:noFill/>
            <a:ln w="28575" cap="flat" cmpd="sng" algn="ctr">
              <a:solidFill>
                <a:srgbClr val="203B7E"/>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grpSp>
        <p:nvGrpSpPr>
          <p:cNvPr id="17" name="Group 16">
            <a:extLst>
              <a:ext uri="{FF2B5EF4-FFF2-40B4-BE49-F238E27FC236}">
                <a16:creationId xmlns:a16="http://schemas.microsoft.com/office/drawing/2014/main" id="{5F316719-5CA6-44A3-9A62-1A2AA1CADC8A}"/>
              </a:ext>
            </a:extLst>
          </p:cNvPr>
          <p:cNvGrpSpPr/>
          <p:nvPr/>
        </p:nvGrpSpPr>
        <p:grpSpPr>
          <a:xfrm>
            <a:off x="3948572" y="7564052"/>
            <a:ext cx="4055068" cy="1827598"/>
            <a:chOff x="3948572" y="7564052"/>
            <a:chExt cx="4055068" cy="1827598"/>
          </a:xfrm>
        </p:grpSpPr>
        <p:pic>
          <p:nvPicPr>
            <p:cNvPr id="9" name="Picture 2" descr="Image result for plug clipart">
              <a:extLst>
                <a:ext uri="{FF2B5EF4-FFF2-40B4-BE49-F238E27FC236}">
                  <a16:creationId xmlns:a16="http://schemas.microsoft.com/office/drawing/2014/main" id="{D560589E-96AB-460A-A3E5-CE1AACAC2C5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896" t="1" r="12745" b="38137"/>
            <a:stretch/>
          </p:blipFill>
          <p:spPr bwMode="auto">
            <a:xfrm rot="520995">
              <a:off x="7430162" y="7564052"/>
              <a:ext cx="573478" cy="53835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A7E77A8F-E1A8-46FF-9064-9691538EC397}"/>
                </a:ext>
              </a:extLst>
            </p:cNvPr>
            <p:cNvSpPr/>
            <p:nvPr/>
          </p:nvSpPr>
          <p:spPr bwMode="auto">
            <a:xfrm>
              <a:off x="3948572" y="7848600"/>
              <a:ext cx="3690993" cy="1543050"/>
            </a:xfrm>
            <a:custGeom>
              <a:avLst/>
              <a:gdLst>
                <a:gd name="connsiteX0" fmla="*/ 0 w 3690993"/>
                <a:gd name="connsiteY0" fmla="*/ 1543050 h 1543050"/>
                <a:gd name="connsiteX1" fmla="*/ 857250 w 3690993"/>
                <a:gd name="connsiteY1" fmla="*/ 495300 h 1543050"/>
                <a:gd name="connsiteX2" fmla="*/ 2438400 w 3690993"/>
                <a:gd name="connsiteY2" fmla="*/ 704850 h 1543050"/>
                <a:gd name="connsiteX3" fmla="*/ 3562350 w 3690993"/>
                <a:gd name="connsiteY3" fmla="*/ 133350 h 1543050"/>
                <a:gd name="connsiteX4" fmla="*/ 3619500 w 3690993"/>
                <a:gd name="connsiteY4" fmla="*/ 0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993" h="1543050">
                  <a:moveTo>
                    <a:pt x="0" y="1543050"/>
                  </a:moveTo>
                  <a:cubicBezTo>
                    <a:pt x="225425" y="1089025"/>
                    <a:pt x="450850" y="635000"/>
                    <a:pt x="857250" y="495300"/>
                  </a:cubicBezTo>
                  <a:cubicBezTo>
                    <a:pt x="1263650" y="355600"/>
                    <a:pt x="1987550" y="765175"/>
                    <a:pt x="2438400" y="704850"/>
                  </a:cubicBezTo>
                  <a:cubicBezTo>
                    <a:pt x="2889250" y="644525"/>
                    <a:pt x="3365500" y="250825"/>
                    <a:pt x="3562350" y="133350"/>
                  </a:cubicBezTo>
                  <a:cubicBezTo>
                    <a:pt x="3759200" y="15875"/>
                    <a:pt x="3689350" y="7937"/>
                    <a:pt x="3619500" y="0"/>
                  </a:cubicBezTo>
                </a:path>
              </a:pathLst>
            </a:custGeom>
            <a:noFill/>
            <a:ln w="28575" cap="flat" cmpd="sng" algn="ctr">
              <a:solidFill>
                <a:srgbClr val="07090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grpSp>
        <p:nvGrpSpPr>
          <p:cNvPr id="27" name="Group 26">
            <a:extLst>
              <a:ext uri="{FF2B5EF4-FFF2-40B4-BE49-F238E27FC236}">
                <a16:creationId xmlns:a16="http://schemas.microsoft.com/office/drawing/2014/main" id="{058AE7B4-5B41-4AF0-B94C-9C193E2E4872}"/>
              </a:ext>
            </a:extLst>
          </p:cNvPr>
          <p:cNvGrpSpPr/>
          <p:nvPr/>
        </p:nvGrpSpPr>
        <p:grpSpPr>
          <a:xfrm>
            <a:off x="2011079" y="4847998"/>
            <a:ext cx="5846947" cy="1643883"/>
            <a:chOff x="2011079" y="4847998"/>
            <a:chExt cx="5846947" cy="1643883"/>
          </a:xfrm>
        </p:grpSpPr>
        <p:pic>
          <p:nvPicPr>
            <p:cNvPr id="11" name="Picture 2" descr="Image result for plug clipart">
              <a:extLst>
                <a:ext uri="{FF2B5EF4-FFF2-40B4-BE49-F238E27FC236}">
                  <a16:creationId xmlns:a16="http://schemas.microsoft.com/office/drawing/2014/main" id="{A94DCA9A-E703-4449-86F4-57B41F72C10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4712" r="74183"/>
            <a:stretch/>
          </p:blipFill>
          <p:spPr bwMode="auto">
            <a:xfrm rot="4067502">
              <a:off x="7292715" y="5926570"/>
              <a:ext cx="573478" cy="557144"/>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6E94D516-DEAA-46E0-8105-710A4D2BC013}"/>
                </a:ext>
              </a:extLst>
            </p:cNvPr>
            <p:cNvSpPr/>
            <p:nvPr/>
          </p:nvSpPr>
          <p:spPr bwMode="auto">
            <a:xfrm rot="1613027">
              <a:off x="2011079" y="4847998"/>
              <a:ext cx="5372100" cy="1598846"/>
            </a:xfrm>
            <a:custGeom>
              <a:avLst/>
              <a:gdLst>
                <a:gd name="connsiteX0" fmla="*/ 0 w 5372100"/>
                <a:gd name="connsiteY0" fmla="*/ 1598846 h 1598846"/>
                <a:gd name="connsiteX1" fmla="*/ 762000 w 5372100"/>
                <a:gd name="connsiteY1" fmla="*/ 493946 h 1598846"/>
                <a:gd name="connsiteX2" fmla="*/ 2000250 w 5372100"/>
                <a:gd name="connsiteY2" fmla="*/ 17696 h 1598846"/>
                <a:gd name="connsiteX3" fmla="*/ 3162300 w 5372100"/>
                <a:gd name="connsiteY3" fmla="*/ 1065446 h 1598846"/>
                <a:gd name="connsiteX4" fmla="*/ 4400550 w 5372100"/>
                <a:gd name="connsiteY4" fmla="*/ 170096 h 1598846"/>
                <a:gd name="connsiteX5" fmla="*/ 5010150 w 5372100"/>
                <a:gd name="connsiteY5" fmla="*/ 17696 h 1598846"/>
                <a:gd name="connsiteX6" fmla="*/ 5372100 w 5372100"/>
                <a:gd name="connsiteY6" fmla="*/ 55796 h 15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2100" h="1598846">
                  <a:moveTo>
                    <a:pt x="0" y="1598846"/>
                  </a:moveTo>
                  <a:cubicBezTo>
                    <a:pt x="214312" y="1178158"/>
                    <a:pt x="428625" y="757471"/>
                    <a:pt x="762000" y="493946"/>
                  </a:cubicBezTo>
                  <a:cubicBezTo>
                    <a:pt x="1095375" y="230421"/>
                    <a:pt x="1600200" y="-77554"/>
                    <a:pt x="2000250" y="17696"/>
                  </a:cubicBezTo>
                  <a:cubicBezTo>
                    <a:pt x="2400300" y="112946"/>
                    <a:pt x="2762250" y="1040046"/>
                    <a:pt x="3162300" y="1065446"/>
                  </a:cubicBezTo>
                  <a:cubicBezTo>
                    <a:pt x="3562350" y="1090846"/>
                    <a:pt x="4092575" y="344721"/>
                    <a:pt x="4400550" y="170096"/>
                  </a:cubicBezTo>
                  <a:cubicBezTo>
                    <a:pt x="4708525" y="-4529"/>
                    <a:pt x="4848225" y="36746"/>
                    <a:pt x="5010150" y="17696"/>
                  </a:cubicBezTo>
                  <a:cubicBezTo>
                    <a:pt x="5172075" y="-1354"/>
                    <a:pt x="5272087" y="27221"/>
                    <a:pt x="5372100" y="55796"/>
                  </a:cubicBezTo>
                </a:path>
              </a:pathLst>
            </a:custGeom>
            <a:noFill/>
            <a:ln w="28575" cap="flat" cmpd="sng" algn="ctr">
              <a:solidFill>
                <a:srgbClr val="EF3F3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2" name="Title 1">
            <a:extLst>
              <a:ext uri="{FF2B5EF4-FFF2-40B4-BE49-F238E27FC236}">
                <a16:creationId xmlns:a16="http://schemas.microsoft.com/office/drawing/2014/main" id="{3E023CBB-FF15-4DFF-9ED5-F76F69E35D66}"/>
              </a:ext>
            </a:extLst>
          </p:cNvPr>
          <p:cNvSpPr>
            <a:spLocks noGrp="1"/>
          </p:cNvSpPr>
          <p:nvPr>
            <p:ph type="title"/>
          </p:nvPr>
        </p:nvSpPr>
        <p:spPr/>
        <p:txBody>
          <a:bodyPr/>
          <a:lstStyle/>
          <a:p>
            <a:r>
              <a:rPr lang="en-US" dirty="0"/>
              <a:t>Ansible Playbook: Plugins</a:t>
            </a:r>
          </a:p>
        </p:txBody>
      </p:sp>
      <p:sp>
        <p:nvSpPr>
          <p:cNvPr id="4" name="Rectangle: Rounded Corners 3">
            <a:extLst>
              <a:ext uri="{FF2B5EF4-FFF2-40B4-BE49-F238E27FC236}">
                <a16:creationId xmlns:a16="http://schemas.microsoft.com/office/drawing/2014/main" id="{A3BE709E-58DC-4FE3-8AE3-FEBF08A03A22}"/>
              </a:ext>
            </a:extLst>
          </p:cNvPr>
          <p:cNvSpPr/>
          <p:nvPr/>
        </p:nvSpPr>
        <p:spPr bwMode="auto">
          <a:xfrm>
            <a:off x="1053133" y="1818846"/>
            <a:ext cx="16181733" cy="227690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Plugins allow Ansible to execute playbook tasks as job build step. Plugins provide extra functionality to Ansible. Similar to Modules, Ansible ships with a large number of plugins and users can also build and apply their own.</a:t>
            </a:r>
          </a:p>
        </p:txBody>
      </p:sp>
      <p:grpSp>
        <p:nvGrpSpPr>
          <p:cNvPr id="5" name="Group 4">
            <a:extLst>
              <a:ext uri="{FF2B5EF4-FFF2-40B4-BE49-F238E27FC236}">
                <a16:creationId xmlns:a16="http://schemas.microsoft.com/office/drawing/2014/main" id="{3CCE126E-F363-4FB9-A618-4D1CBCB003BC}"/>
              </a:ext>
            </a:extLst>
          </p:cNvPr>
          <p:cNvGrpSpPr/>
          <p:nvPr/>
        </p:nvGrpSpPr>
        <p:grpSpPr>
          <a:xfrm>
            <a:off x="7515931" y="5212019"/>
            <a:ext cx="3256135" cy="3256135"/>
            <a:chOff x="7287935" y="4561986"/>
            <a:chExt cx="3617843" cy="3617843"/>
          </a:xfrm>
        </p:grpSpPr>
        <p:sp>
          <p:nvSpPr>
            <p:cNvPr id="6" name="Oval 5">
              <a:extLst>
                <a:ext uri="{FF2B5EF4-FFF2-40B4-BE49-F238E27FC236}">
                  <a16:creationId xmlns:a16="http://schemas.microsoft.com/office/drawing/2014/main" id="{32006D16-7773-44E5-B239-40BED185E3DC}"/>
                </a:ext>
              </a:extLst>
            </p:cNvPr>
            <p:cNvSpPr/>
            <p:nvPr/>
          </p:nvSpPr>
          <p:spPr bwMode="auto">
            <a:xfrm>
              <a:off x="7287935" y="4561986"/>
              <a:ext cx="3617843" cy="3617843"/>
            </a:xfrm>
            <a:prstGeom prst="ellipse">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7" name="Picture 2" descr="Image result for ansible">
              <a:extLst>
                <a:ext uri="{FF2B5EF4-FFF2-40B4-BE49-F238E27FC236}">
                  <a16:creationId xmlns:a16="http://schemas.microsoft.com/office/drawing/2014/main" id="{45FEFF29-2B49-4840-A5DB-FA34D7A94E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9644" y="4923694"/>
              <a:ext cx="2894426" cy="28944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108A22B3-6DD7-450D-BC17-8826BA3CE4BF}"/>
              </a:ext>
            </a:extLst>
          </p:cNvPr>
          <p:cNvGrpSpPr/>
          <p:nvPr/>
        </p:nvGrpSpPr>
        <p:grpSpPr>
          <a:xfrm>
            <a:off x="10469062" y="7950162"/>
            <a:ext cx="4694974" cy="1339923"/>
            <a:chOff x="10469062" y="7950162"/>
            <a:chExt cx="4694974" cy="1339923"/>
          </a:xfrm>
        </p:grpSpPr>
        <p:pic>
          <p:nvPicPr>
            <p:cNvPr id="8" name="Picture 2" descr="Image result for plug clipart">
              <a:extLst>
                <a:ext uri="{FF2B5EF4-FFF2-40B4-BE49-F238E27FC236}">
                  <a16:creationId xmlns:a16="http://schemas.microsoft.com/office/drawing/2014/main" id="{FA75F21D-7FCA-4240-85DE-A4ED6DC7F12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5163" t="74712"/>
            <a:stretch/>
          </p:blipFill>
          <p:spPr bwMode="auto">
            <a:xfrm rot="16200000">
              <a:off x="10471784" y="8371931"/>
              <a:ext cx="551700" cy="557144"/>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1E5FB031-7CFB-4360-B9D3-F2DB21C05B28}"/>
                </a:ext>
              </a:extLst>
            </p:cNvPr>
            <p:cNvSpPr/>
            <p:nvPr/>
          </p:nvSpPr>
          <p:spPr bwMode="auto">
            <a:xfrm rot="362316">
              <a:off x="10953986" y="7950162"/>
              <a:ext cx="4210050" cy="1339923"/>
            </a:xfrm>
            <a:custGeom>
              <a:avLst/>
              <a:gdLst>
                <a:gd name="connsiteX0" fmla="*/ 0 w 4210050"/>
                <a:gd name="connsiteY0" fmla="*/ 1077243 h 1339923"/>
                <a:gd name="connsiteX1" fmla="*/ 1123950 w 4210050"/>
                <a:gd name="connsiteY1" fmla="*/ 1305843 h 1339923"/>
                <a:gd name="connsiteX2" fmla="*/ 2533650 w 4210050"/>
                <a:gd name="connsiteY2" fmla="*/ 429543 h 1339923"/>
                <a:gd name="connsiteX3" fmla="*/ 2533650 w 4210050"/>
                <a:gd name="connsiteY3" fmla="*/ 429543 h 1339923"/>
                <a:gd name="connsiteX4" fmla="*/ 3238500 w 4210050"/>
                <a:gd name="connsiteY4" fmla="*/ 10443 h 1339923"/>
                <a:gd name="connsiteX5" fmla="*/ 4210050 w 4210050"/>
                <a:gd name="connsiteY5" fmla="*/ 924843 h 1339923"/>
                <a:gd name="connsiteX6" fmla="*/ 4210050 w 4210050"/>
                <a:gd name="connsiteY6" fmla="*/ 924843 h 1339923"/>
                <a:gd name="connsiteX7" fmla="*/ 4210050 w 4210050"/>
                <a:gd name="connsiteY7" fmla="*/ 924843 h 133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0050" h="1339923">
                  <a:moveTo>
                    <a:pt x="0" y="1077243"/>
                  </a:moveTo>
                  <a:cubicBezTo>
                    <a:pt x="350837" y="1245518"/>
                    <a:pt x="701675" y="1413793"/>
                    <a:pt x="1123950" y="1305843"/>
                  </a:cubicBezTo>
                  <a:cubicBezTo>
                    <a:pt x="1546225" y="1197893"/>
                    <a:pt x="2533650" y="429543"/>
                    <a:pt x="2533650" y="429543"/>
                  </a:cubicBezTo>
                  <a:lnTo>
                    <a:pt x="2533650" y="429543"/>
                  </a:lnTo>
                  <a:cubicBezTo>
                    <a:pt x="2651125" y="359693"/>
                    <a:pt x="2959100" y="-72107"/>
                    <a:pt x="3238500" y="10443"/>
                  </a:cubicBezTo>
                  <a:cubicBezTo>
                    <a:pt x="3517900" y="92993"/>
                    <a:pt x="4210050" y="924843"/>
                    <a:pt x="4210050" y="924843"/>
                  </a:cubicBezTo>
                  <a:lnTo>
                    <a:pt x="4210050" y="924843"/>
                  </a:lnTo>
                  <a:lnTo>
                    <a:pt x="4210050" y="924843"/>
                  </a:lnTo>
                </a:path>
              </a:pathLst>
            </a:custGeom>
            <a:noFill/>
            <a:ln w="28575" cap="flat" cmpd="sng" algn="ctr">
              <a:solidFill>
                <a:srgbClr val="168F48"/>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grpSp>
        <p:nvGrpSpPr>
          <p:cNvPr id="28" name="Group 27">
            <a:extLst>
              <a:ext uri="{FF2B5EF4-FFF2-40B4-BE49-F238E27FC236}">
                <a16:creationId xmlns:a16="http://schemas.microsoft.com/office/drawing/2014/main" id="{9CA7526F-A2DC-4C1D-B2F3-5DC0BE4CC856}"/>
              </a:ext>
            </a:extLst>
          </p:cNvPr>
          <p:cNvGrpSpPr/>
          <p:nvPr/>
        </p:nvGrpSpPr>
        <p:grpSpPr>
          <a:xfrm>
            <a:off x="11959965" y="6521091"/>
            <a:ext cx="4537335" cy="1002756"/>
            <a:chOff x="11959965" y="6400800"/>
            <a:chExt cx="4537335" cy="1002756"/>
          </a:xfrm>
        </p:grpSpPr>
        <p:pic>
          <p:nvPicPr>
            <p:cNvPr id="12" name="Picture 2" descr="Image result for plug clipart">
              <a:extLst>
                <a:ext uri="{FF2B5EF4-FFF2-40B4-BE49-F238E27FC236}">
                  <a16:creationId xmlns:a16="http://schemas.microsoft.com/office/drawing/2014/main" id="{73878782-B56F-4CA8-824B-5445E6EE502B}"/>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4712" r="74183"/>
            <a:stretch/>
          </p:blipFill>
          <p:spPr bwMode="auto">
            <a:xfrm rot="13316994">
              <a:off x="11959965" y="6846412"/>
              <a:ext cx="573478" cy="557144"/>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D040ACDA-4D8A-45F5-9B5B-A4ABA28398F7}"/>
                </a:ext>
              </a:extLst>
            </p:cNvPr>
            <p:cNvSpPr/>
            <p:nvPr/>
          </p:nvSpPr>
          <p:spPr bwMode="auto">
            <a:xfrm>
              <a:off x="12496800" y="6400800"/>
              <a:ext cx="4000500" cy="998117"/>
            </a:xfrm>
            <a:custGeom>
              <a:avLst/>
              <a:gdLst>
                <a:gd name="connsiteX0" fmla="*/ 0 w 4000500"/>
                <a:gd name="connsiteY0" fmla="*/ 723900 h 998117"/>
                <a:gd name="connsiteX1" fmla="*/ 1752600 w 4000500"/>
                <a:gd name="connsiteY1" fmla="*/ 723900 h 998117"/>
                <a:gd name="connsiteX2" fmla="*/ 2609850 w 4000500"/>
                <a:gd name="connsiteY2" fmla="*/ 971550 h 998117"/>
                <a:gd name="connsiteX3" fmla="*/ 4000500 w 4000500"/>
                <a:gd name="connsiteY3" fmla="*/ 0 h 998117"/>
                <a:gd name="connsiteX4" fmla="*/ 4000500 w 4000500"/>
                <a:gd name="connsiteY4" fmla="*/ 0 h 9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0" h="998117">
                  <a:moveTo>
                    <a:pt x="0" y="723900"/>
                  </a:moveTo>
                  <a:cubicBezTo>
                    <a:pt x="658812" y="703262"/>
                    <a:pt x="1317625" y="682625"/>
                    <a:pt x="1752600" y="723900"/>
                  </a:cubicBezTo>
                  <a:cubicBezTo>
                    <a:pt x="2187575" y="765175"/>
                    <a:pt x="2235200" y="1092200"/>
                    <a:pt x="2609850" y="971550"/>
                  </a:cubicBezTo>
                  <a:cubicBezTo>
                    <a:pt x="2984500" y="850900"/>
                    <a:pt x="4000500" y="0"/>
                    <a:pt x="4000500" y="0"/>
                  </a:cubicBezTo>
                  <a:lnTo>
                    <a:pt x="4000500" y="0"/>
                  </a:lnTo>
                </a:path>
              </a:pathLst>
            </a:custGeom>
            <a:noFill/>
            <a:ln w="28575" cap="flat" cmpd="sng" algn="ctr">
              <a:solidFill>
                <a:srgbClr val="EF3F3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881502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3FE7-F17E-4EC9-9153-3054EA9397C8}"/>
              </a:ext>
            </a:extLst>
          </p:cNvPr>
          <p:cNvSpPr>
            <a:spLocks noGrp="1"/>
          </p:cNvSpPr>
          <p:nvPr>
            <p:ph type="title"/>
          </p:nvPr>
        </p:nvSpPr>
        <p:spPr/>
        <p:txBody>
          <a:bodyPr/>
          <a:lstStyle/>
          <a:p>
            <a:r>
              <a:rPr lang="en-US" dirty="0"/>
              <a:t>What is Ansible?</a:t>
            </a:r>
          </a:p>
        </p:txBody>
      </p:sp>
      <p:sp>
        <p:nvSpPr>
          <p:cNvPr id="5" name="Rectangle: Rounded Corners 4">
            <a:extLst>
              <a:ext uri="{FF2B5EF4-FFF2-40B4-BE49-F238E27FC236}">
                <a16:creationId xmlns:a16="http://schemas.microsoft.com/office/drawing/2014/main" id="{9B56AFEE-B766-4F20-93BD-8E43C31CC2F9}"/>
              </a:ext>
            </a:extLst>
          </p:cNvPr>
          <p:cNvSpPr/>
          <p:nvPr/>
        </p:nvSpPr>
        <p:spPr bwMode="auto">
          <a:xfrm>
            <a:off x="1053132" y="1807069"/>
            <a:ext cx="16181733" cy="1655978"/>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Ansible is a deployment automation tool which traditionally uses push approach to achieve its objectives, </a:t>
            </a:r>
            <a:r>
              <a:rPr lang="en-US" sz="2800" kern="0" dirty="0">
                <a:solidFill>
                  <a:srgbClr val="5F5F5F"/>
                </a:solidFill>
                <a:latin typeface="Gill Sans Std"/>
              </a:rPr>
              <a:t>by managing all the servers through one single machine running the Ansible Configuration Management Tool.</a:t>
            </a:r>
            <a:endParaRPr lang="en-US" sz="2800" kern="0" dirty="0">
              <a:solidFill>
                <a:srgbClr val="5F5F5F"/>
              </a:solidFill>
              <a:latin typeface="Gill Sans Std"/>
              <a:ea typeface="+mn-ea"/>
            </a:endParaRPr>
          </a:p>
        </p:txBody>
      </p:sp>
      <p:sp>
        <p:nvSpPr>
          <p:cNvPr id="6" name="AutoShape 2" descr="Image result for ansible">
            <a:extLst>
              <a:ext uri="{FF2B5EF4-FFF2-40B4-BE49-F238E27FC236}">
                <a16:creationId xmlns:a16="http://schemas.microsoft.com/office/drawing/2014/main" id="{561688D5-F496-4748-959E-5401768E9B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https://upload.wikimedia.org/wikipedia/commons/thumb/2/24/Ansible_logo.svg/2000px-Ansible_logo.svg.png">
            <a:extLst>
              <a:ext uri="{FF2B5EF4-FFF2-40B4-BE49-F238E27FC236}">
                <a16:creationId xmlns:a16="http://schemas.microsoft.com/office/drawing/2014/main" id="{93041FEE-63DD-47F4-9E93-405DC996EC0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20117" y="4618572"/>
            <a:ext cx="3847765" cy="473481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639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4B3-C800-4810-A9F3-6B32C079DC83}"/>
              </a:ext>
            </a:extLst>
          </p:cNvPr>
          <p:cNvSpPr>
            <a:spLocks noGrp="1"/>
          </p:cNvSpPr>
          <p:nvPr>
            <p:ph type="title"/>
          </p:nvPr>
        </p:nvSpPr>
        <p:spPr/>
        <p:txBody>
          <a:bodyPr/>
          <a:lstStyle/>
          <a:p>
            <a:r>
              <a:rPr lang="en-US" dirty="0"/>
              <a:t>Ansible Playbook: Plugins</a:t>
            </a:r>
          </a:p>
        </p:txBody>
      </p:sp>
      <p:sp>
        <p:nvSpPr>
          <p:cNvPr id="8" name="Text Placeholder 2">
            <a:extLst>
              <a:ext uri="{FF2B5EF4-FFF2-40B4-BE49-F238E27FC236}">
                <a16:creationId xmlns:a16="http://schemas.microsoft.com/office/drawing/2014/main" id="{D8EAA9EA-3646-4E2A-9C73-475E738838CC}"/>
              </a:ext>
            </a:extLst>
          </p:cNvPr>
          <p:cNvSpPr>
            <a:spLocks noGrp="1"/>
          </p:cNvSpPr>
          <p:nvPr>
            <p:ph type="body" sz="quarter" idx="10"/>
          </p:nvPr>
        </p:nvSpPr>
        <p:spPr>
          <a:xfrm>
            <a:off x="933453" y="1773210"/>
            <a:ext cx="8248647" cy="6569313"/>
          </a:xfrm>
        </p:spPr>
        <p:txBody>
          <a:bodyPr/>
          <a:lstStyle/>
          <a:p>
            <a:r>
              <a:rPr lang="en-US" dirty="0"/>
              <a:t>Plugins can act as front ends to modules i.e. they can execute some tasks before a specific module is called</a:t>
            </a:r>
          </a:p>
          <a:p>
            <a:endParaRPr lang="en-US" dirty="0"/>
          </a:p>
          <a:p>
            <a:r>
              <a:rPr lang="en-US" dirty="0"/>
              <a:t>Callback plugins enable you to hook into Ansible events for display or logging purposes</a:t>
            </a:r>
          </a:p>
          <a:p>
            <a:endParaRPr lang="en-US" dirty="0"/>
          </a:p>
          <a:p>
            <a:r>
              <a:rPr lang="en-US" dirty="0"/>
              <a:t>To avoid expensive fact-gathering tools, Ansible also provides cache plugins to gather ‘facts’</a:t>
            </a:r>
          </a:p>
        </p:txBody>
      </p:sp>
      <p:pic>
        <p:nvPicPr>
          <p:cNvPr id="7" name="Picture 6">
            <a:extLst>
              <a:ext uri="{FF2B5EF4-FFF2-40B4-BE49-F238E27FC236}">
                <a16:creationId xmlns:a16="http://schemas.microsoft.com/office/drawing/2014/main" id="{756334DE-69CB-4008-9925-48904E1C6E26}"/>
              </a:ext>
            </a:extLst>
          </p:cNvPr>
          <p:cNvPicPr>
            <a:picLocks noChangeAspect="1"/>
          </p:cNvPicPr>
          <p:nvPr/>
        </p:nvPicPr>
        <p:blipFill>
          <a:blip r:embed="rId2"/>
          <a:stretch>
            <a:fillRect/>
          </a:stretch>
        </p:blipFill>
        <p:spPr>
          <a:xfrm>
            <a:off x="9787139" y="2531873"/>
            <a:ext cx="6944435" cy="5810650"/>
          </a:xfrm>
          <a:prstGeom prst="rect">
            <a:avLst/>
          </a:prstGeom>
          <a:ln>
            <a:noFill/>
          </a:ln>
          <a:effectLst>
            <a:outerShdw blurRad="190500" dist="228600" dir="2700000" algn="ctr">
              <a:srgbClr val="000000">
                <a:alpha val="30000"/>
              </a:srgbClr>
            </a:outerShdw>
          </a:effectLst>
        </p:spPr>
      </p:pic>
      <p:sp>
        <p:nvSpPr>
          <p:cNvPr id="10" name="TextBox 9">
            <a:extLst>
              <a:ext uri="{FF2B5EF4-FFF2-40B4-BE49-F238E27FC236}">
                <a16:creationId xmlns:a16="http://schemas.microsoft.com/office/drawing/2014/main" id="{B4A7CB9F-EE72-44FB-B5A3-15A2726FF80D}"/>
              </a:ext>
            </a:extLst>
          </p:cNvPr>
          <p:cNvSpPr txBox="1"/>
          <p:nvPr/>
        </p:nvSpPr>
        <p:spPr>
          <a:xfrm>
            <a:off x="12043398" y="2131763"/>
            <a:ext cx="2431915" cy="400110"/>
          </a:xfrm>
          <a:prstGeom prst="rect">
            <a:avLst/>
          </a:prstGeom>
          <a:noFill/>
        </p:spPr>
        <p:txBody>
          <a:bodyPr wrap="square" rtlCol="0">
            <a:spAutoFit/>
          </a:bodyPr>
          <a:lstStyle/>
          <a:p>
            <a:pPr algn="ctr"/>
            <a:r>
              <a:rPr lang="en-US" sz="2000" dirty="0">
                <a:solidFill>
                  <a:srgbClr val="203B7E"/>
                </a:solidFill>
                <a:latin typeface="Gill Sans Std"/>
              </a:rPr>
              <a:t>Callback Plugin Code</a:t>
            </a:r>
          </a:p>
        </p:txBody>
      </p:sp>
    </p:spTree>
    <p:extLst>
      <p:ext uri="{BB962C8B-B14F-4D97-AF65-F5344CB8AC3E}">
        <p14:creationId xmlns:p14="http://schemas.microsoft.com/office/powerpoint/2010/main" val="994503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869C-D115-4EFE-B7BB-22227E694D5C}"/>
              </a:ext>
            </a:extLst>
          </p:cNvPr>
          <p:cNvSpPr>
            <a:spLocks noGrp="1"/>
          </p:cNvSpPr>
          <p:nvPr>
            <p:ph type="title"/>
          </p:nvPr>
        </p:nvSpPr>
        <p:spPr/>
        <p:txBody>
          <a:bodyPr/>
          <a:lstStyle/>
          <a:p>
            <a:r>
              <a:rPr lang="en-US" dirty="0"/>
              <a:t>Ansible Playbook: Variables</a:t>
            </a:r>
          </a:p>
        </p:txBody>
      </p:sp>
      <p:sp>
        <p:nvSpPr>
          <p:cNvPr id="4" name="Rectangle: Rounded Corners 3">
            <a:extLst>
              <a:ext uri="{FF2B5EF4-FFF2-40B4-BE49-F238E27FC236}">
                <a16:creationId xmlns:a16="http://schemas.microsoft.com/office/drawing/2014/main" id="{18FCC793-5877-45DA-8281-4E9F66DCB30B}"/>
              </a:ext>
            </a:extLst>
          </p:cNvPr>
          <p:cNvSpPr/>
          <p:nvPr/>
        </p:nvSpPr>
        <p:spPr bwMode="auto">
          <a:xfrm>
            <a:off x="1053133" y="1818846"/>
            <a:ext cx="16181733" cy="227690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Variables are Ansibles way to deal with differences between different systems and environments. Variables can handle the minor(or major) differences between systems with same configuration. Users can also collect information from other remote systems(called facts) and store them in variables.</a:t>
            </a:r>
          </a:p>
        </p:txBody>
      </p:sp>
      <p:pic>
        <p:nvPicPr>
          <p:cNvPr id="15362" name="Picture 2" descr="Image result for ac power clipart">
            <a:extLst>
              <a:ext uri="{FF2B5EF4-FFF2-40B4-BE49-F238E27FC236}">
                <a16:creationId xmlns:a16="http://schemas.microsoft.com/office/drawing/2014/main" id="{CF6D73A9-A966-45EE-83F2-9C732374E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4953000"/>
            <a:ext cx="5715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81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2BBC00-2893-4C9C-A922-F6ED4F3A56DB}"/>
              </a:ext>
            </a:extLst>
          </p:cNvPr>
          <p:cNvSpPr>
            <a:spLocks noGrp="1"/>
          </p:cNvSpPr>
          <p:nvPr>
            <p:ph type="title"/>
          </p:nvPr>
        </p:nvSpPr>
        <p:spPr>
          <a:xfrm>
            <a:off x="933450" y="685805"/>
            <a:ext cx="16421100" cy="746122"/>
          </a:xfrm>
        </p:spPr>
        <p:txBody>
          <a:bodyPr/>
          <a:lstStyle/>
          <a:p>
            <a:r>
              <a:rPr lang="en-US" dirty="0"/>
              <a:t>Ansible Playbook: Variables</a:t>
            </a:r>
          </a:p>
        </p:txBody>
      </p:sp>
      <p:sp>
        <p:nvSpPr>
          <p:cNvPr id="11" name="Text Placeholder 2">
            <a:extLst>
              <a:ext uri="{FF2B5EF4-FFF2-40B4-BE49-F238E27FC236}">
                <a16:creationId xmlns:a16="http://schemas.microsoft.com/office/drawing/2014/main" id="{2E4D0F77-21CA-448A-B2BF-08AFAFDAF0B5}"/>
              </a:ext>
            </a:extLst>
          </p:cNvPr>
          <p:cNvSpPr>
            <a:spLocks noGrp="1"/>
          </p:cNvSpPr>
          <p:nvPr>
            <p:ph type="body" sz="quarter" idx="10"/>
          </p:nvPr>
        </p:nvSpPr>
        <p:spPr>
          <a:xfrm>
            <a:off x="933453" y="1773211"/>
            <a:ext cx="16421098" cy="2257556"/>
          </a:xfrm>
        </p:spPr>
        <p:txBody>
          <a:bodyPr/>
          <a:lstStyle/>
          <a:p>
            <a:r>
              <a:rPr lang="en-US" dirty="0"/>
              <a:t>Variables can be defined and used anywhere in Ansible even in inventory or in an Ad-Hoc command</a:t>
            </a:r>
          </a:p>
          <a:p>
            <a:endParaRPr lang="en-US" dirty="0"/>
          </a:p>
          <a:p>
            <a:r>
              <a:rPr lang="en-US" dirty="0"/>
              <a:t>Variables extend the functionality of conditionals and loops in Ansible</a:t>
            </a:r>
          </a:p>
        </p:txBody>
      </p:sp>
      <p:grpSp>
        <p:nvGrpSpPr>
          <p:cNvPr id="16" name="Group 15">
            <a:extLst>
              <a:ext uri="{FF2B5EF4-FFF2-40B4-BE49-F238E27FC236}">
                <a16:creationId xmlns:a16="http://schemas.microsoft.com/office/drawing/2014/main" id="{27321027-51DD-4E19-87BF-A8D5835054D0}"/>
              </a:ext>
            </a:extLst>
          </p:cNvPr>
          <p:cNvGrpSpPr/>
          <p:nvPr/>
        </p:nvGrpSpPr>
        <p:grpSpPr>
          <a:xfrm>
            <a:off x="5204096" y="5021102"/>
            <a:ext cx="7879807" cy="3534978"/>
            <a:chOff x="9474740" y="3585669"/>
            <a:chExt cx="7879807" cy="3534978"/>
          </a:xfrm>
        </p:grpSpPr>
        <p:sp>
          <p:nvSpPr>
            <p:cNvPr id="12" name="TextBox 11">
              <a:extLst>
                <a:ext uri="{FF2B5EF4-FFF2-40B4-BE49-F238E27FC236}">
                  <a16:creationId xmlns:a16="http://schemas.microsoft.com/office/drawing/2014/main" id="{09A19CFC-CBF3-4B5D-B3F0-70B30A077C2F}"/>
                </a:ext>
              </a:extLst>
            </p:cNvPr>
            <p:cNvSpPr txBox="1"/>
            <p:nvPr/>
          </p:nvSpPr>
          <p:spPr>
            <a:xfrm>
              <a:off x="9474740" y="3585669"/>
              <a:ext cx="7879807" cy="2616101"/>
            </a:xfrm>
            <a:prstGeom prst="rect">
              <a:avLst/>
            </a:prstGeom>
            <a:solidFill>
              <a:schemeClr val="bg1"/>
            </a:solidFill>
            <a:ln>
              <a:noFill/>
            </a:ln>
            <a:effectLst>
              <a:outerShdw blurRad="107950" dist="12700" dir="5400000" algn="ctr">
                <a:srgbClr val="000000"/>
              </a:outerShdw>
            </a:effectLst>
          </p:spPr>
          <p:txBody>
            <a:bodyPr wrap="square" rtlCol="0">
              <a:spAutoFit/>
            </a:bodyPr>
            <a:lstStyle/>
            <a:p>
              <a:r>
                <a:rPr lang="en-US" sz="2400" dirty="0">
                  <a:latin typeface="Consolas" panose="020B0609020204030204" pitchFamily="49" charset="0"/>
                </a:rPr>
                <a:t>tasks:</a:t>
              </a:r>
            </a:p>
            <a:p>
              <a:r>
                <a:rPr lang="en-US" sz="2400" dirty="0">
                  <a:latin typeface="Consolas" panose="020B0609020204030204" pitchFamily="49" charset="0"/>
                </a:rPr>
                <a:t>  - name: copy files</a:t>
              </a:r>
            </a:p>
            <a:p>
              <a:r>
                <a:rPr lang="en-US" sz="2400" dirty="0">
                  <a:latin typeface="Consolas" panose="020B0609020204030204" pitchFamily="49" charset="0"/>
                </a:rPr>
                <a:t>    copy: </a:t>
              </a:r>
              <a:r>
                <a:rPr lang="en-US" sz="2400" dirty="0" err="1">
                  <a:latin typeface="Consolas" panose="020B0609020204030204" pitchFamily="49" charset="0"/>
                </a:rPr>
                <a:t>src</a:t>
              </a:r>
              <a:r>
                <a:rPr lang="en-US" sz="2400" dirty="0">
                  <a:latin typeface="Consolas" panose="020B0609020204030204" pitchFamily="49" charset="0"/>
                </a:rPr>
                <a:t>={{ item }} </a:t>
              </a:r>
              <a:r>
                <a:rPr lang="en-US" sz="2400" dirty="0" err="1">
                  <a:latin typeface="Consolas" panose="020B0609020204030204" pitchFamily="49" charset="0"/>
                </a:rPr>
                <a:t>dest</a:t>
              </a:r>
              <a:r>
                <a:rPr lang="en-US" sz="2400" dirty="0">
                  <a:latin typeface="Consolas" panose="020B0609020204030204" pitchFamily="49" charset="0"/>
                </a:rPr>
                <a:t>=/</a:t>
              </a:r>
              <a:r>
                <a:rPr lang="en-US" sz="2400" dirty="0" err="1">
                  <a:latin typeface="Consolas" panose="020B0609020204030204" pitchFamily="49" charset="0"/>
                </a:rPr>
                <a:t>tmp</a:t>
              </a:r>
              <a:r>
                <a:rPr lang="en-US" sz="2400" dirty="0">
                  <a:latin typeface="Consolas" panose="020B0609020204030204" pitchFamily="49" charset="0"/>
                </a:rPr>
                <a:t>/{{ item }}</a:t>
              </a:r>
            </a:p>
            <a:p>
              <a:r>
                <a:rPr lang="en-US" sz="2400" dirty="0">
                  <a:latin typeface="Consolas" panose="020B0609020204030204" pitchFamily="49" charset="0"/>
                </a:rPr>
                <a:t>    </a:t>
              </a:r>
              <a:r>
                <a:rPr lang="en-US" sz="2400" dirty="0" err="1">
                  <a:latin typeface="Consolas" panose="020B0609020204030204" pitchFamily="49" charset="0"/>
                </a:rPr>
                <a:t>with_items</a:t>
              </a:r>
              <a:r>
                <a:rPr lang="en-US" sz="2400" dirty="0">
                  <a:latin typeface="Consolas" panose="020B0609020204030204" pitchFamily="49" charset="0"/>
                </a:rPr>
                <a:t>:</a:t>
              </a:r>
            </a:p>
            <a:p>
              <a:r>
                <a:rPr lang="en-US" sz="2400" dirty="0">
                  <a:latin typeface="Consolas" panose="020B0609020204030204" pitchFamily="49" charset="0"/>
                </a:rPr>
                <a:t>      - </a:t>
              </a:r>
              <a:r>
                <a:rPr lang="en-US" sz="2400" dirty="0" err="1">
                  <a:latin typeface="Consolas" panose="020B0609020204030204" pitchFamily="49" charset="0"/>
                </a:rPr>
                <a:t>alha</a:t>
              </a:r>
              <a:endParaRPr lang="en-US" sz="2400" dirty="0">
                <a:latin typeface="Consolas" panose="020B0609020204030204" pitchFamily="49" charset="0"/>
              </a:endParaRPr>
            </a:p>
            <a:p>
              <a:r>
                <a:rPr lang="en-US" sz="2400" dirty="0">
                  <a:latin typeface="Consolas" panose="020B0609020204030204" pitchFamily="49" charset="0"/>
                </a:rPr>
                <a:t>      - beta</a:t>
              </a:r>
            </a:p>
            <a:p>
              <a:endParaRPr lang="en-US" sz="2000" dirty="0"/>
            </a:p>
          </p:txBody>
        </p:sp>
        <p:sp>
          <p:nvSpPr>
            <p:cNvPr id="13" name="Rectangle 12">
              <a:extLst>
                <a:ext uri="{FF2B5EF4-FFF2-40B4-BE49-F238E27FC236}">
                  <a16:creationId xmlns:a16="http://schemas.microsoft.com/office/drawing/2014/main" id="{2B4192BD-347B-459C-9B5D-FAC06F91079C}"/>
                </a:ext>
              </a:extLst>
            </p:cNvPr>
            <p:cNvSpPr/>
            <p:nvPr/>
          </p:nvSpPr>
          <p:spPr bwMode="auto">
            <a:xfrm>
              <a:off x="11906655" y="4377447"/>
              <a:ext cx="1731524" cy="389107"/>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14" name="Straight Connector 13">
              <a:extLst>
                <a:ext uri="{FF2B5EF4-FFF2-40B4-BE49-F238E27FC236}">
                  <a16:creationId xmlns:a16="http://schemas.microsoft.com/office/drawing/2014/main" id="{21419D8B-704B-48A6-875E-7072992CC06D}"/>
                </a:ext>
              </a:extLst>
            </p:cNvPr>
            <p:cNvCxnSpPr/>
            <p:nvPr/>
          </p:nvCxnSpPr>
          <p:spPr bwMode="auto">
            <a:xfrm>
              <a:off x="12782145" y="4766554"/>
              <a:ext cx="486383" cy="1964986"/>
            </a:xfrm>
            <a:prstGeom prst="line">
              <a:avLst/>
            </a:prstGeom>
            <a:noFill/>
            <a:ln w="38100" cap="flat" cmpd="sng" algn="ctr">
              <a:solidFill>
                <a:srgbClr val="FF0000"/>
              </a:solidFill>
              <a:prstDash val="solid"/>
              <a:round/>
              <a:headEnd type="none" w="sm" len="sm"/>
              <a:tailEnd type="none" w="sm" len="sm"/>
            </a:ln>
            <a:effectLst/>
          </p:spPr>
        </p:cxnSp>
        <p:sp>
          <p:nvSpPr>
            <p:cNvPr id="15" name="TextBox 14">
              <a:extLst>
                <a:ext uri="{FF2B5EF4-FFF2-40B4-BE49-F238E27FC236}">
                  <a16:creationId xmlns:a16="http://schemas.microsoft.com/office/drawing/2014/main" id="{B970776D-B372-4F69-90E4-4779E19B01EC}"/>
                </a:ext>
              </a:extLst>
            </p:cNvPr>
            <p:cNvSpPr txBox="1"/>
            <p:nvPr/>
          </p:nvSpPr>
          <p:spPr>
            <a:xfrm>
              <a:off x="12587591" y="6658982"/>
              <a:ext cx="1361873" cy="461665"/>
            </a:xfrm>
            <a:prstGeom prst="rect">
              <a:avLst/>
            </a:prstGeom>
            <a:noFill/>
          </p:spPr>
          <p:txBody>
            <a:bodyPr wrap="square" rtlCol="0">
              <a:spAutoFit/>
            </a:bodyPr>
            <a:lstStyle/>
            <a:p>
              <a:pPr algn="ctr"/>
              <a:r>
                <a:rPr lang="en-US" sz="2400" dirty="0">
                  <a:solidFill>
                    <a:srgbClr val="203B7E"/>
                  </a:solidFill>
                  <a:latin typeface="Gill Sans Std"/>
                </a:rPr>
                <a:t>Variables</a:t>
              </a:r>
            </a:p>
          </p:txBody>
        </p:sp>
      </p:grpSp>
    </p:spTree>
    <p:extLst>
      <p:ext uri="{BB962C8B-B14F-4D97-AF65-F5344CB8AC3E}">
        <p14:creationId xmlns:p14="http://schemas.microsoft.com/office/powerpoint/2010/main" val="1540688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F910-47EF-4A8C-89BF-C6ED52F707AC}"/>
              </a:ext>
            </a:extLst>
          </p:cNvPr>
          <p:cNvSpPr>
            <a:spLocks noGrp="1"/>
          </p:cNvSpPr>
          <p:nvPr>
            <p:ph type="ctrTitle"/>
          </p:nvPr>
        </p:nvSpPr>
        <p:spPr/>
        <p:txBody>
          <a:bodyPr/>
          <a:lstStyle/>
          <a:p>
            <a:r>
              <a:rPr lang="en-US" dirty="0"/>
              <a:t>Writing Playbooks</a:t>
            </a:r>
          </a:p>
        </p:txBody>
      </p:sp>
    </p:spTree>
    <p:extLst>
      <p:ext uri="{BB962C8B-B14F-4D97-AF65-F5344CB8AC3E}">
        <p14:creationId xmlns:p14="http://schemas.microsoft.com/office/powerpoint/2010/main" val="116653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5270-C83B-454A-A119-B031811E17E5}"/>
              </a:ext>
            </a:extLst>
          </p:cNvPr>
          <p:cNvSpPr>
            <a:spLocks noGrp="1"/>
          </p:cNvSpPr>
          <p:nvPr>
            <p:ph type="title"/>
          </p:nvPr>
        </p:nvSpPr>
        <p:spPr/>
        <p:txBody>
          <a:bodyPr/>
          <a:lstStyle/>
          <a:p>
            <a:r>
              <a:rPr lang="en-US" dirty="0"/>
              <a:t>Writing Playbooks: Points to Remember</a:t>
            </a:r>
          </a:p>
        </p:txBody>
      </p:sp>
      <p:sp>
        <p:nvSpPr>
          <p:cNvPr id="3" name="Text Placeholder 2">
            <a:extLst>
              <a:ext uri="{FF2B5EF4-FFF2-40B4-BE49-F238E27FC236}">
                <a16:creationId xmlns:a16="http://schemas.microsoft.com/office/drawing/2014/main" id="{64E81EA1-5592-4318-BCFC-EFE97A69627C}"/>
              </a:ext>
            </a:extLst>
          </p:cNvPr>
          <p:cNvSpPr>
            <a:spLocks noGrp="1"/>
          </p:cNvSpPr>
          <p:nvPr>
            <p:ph type="body" sz="quarter" idx="10"/>
          </p:nvPr>
        </p:nvSpPr>
        <p:spPr>
          <a:xfrm>
            <a:off x="933453" y="1773211"/>
            <a:ext cx="8210547" cy="5922982"/>
          </a:xfrm>
        </p:spPr>
        <p:txBody>
          <a:bodyPr/>
          <a:lstStyle/>
          <a:p>
            <a:r>
              <a:rPr lang="en-US" dirty="0"/>
              <a:t>Ansible Playbooks are written in YAML(Yet Another Mark-up Language) and saved with the extension .</a:t>
            </a:r>
            <a:r>
              <a:rPr lang="en-US" dirty="0" err="1"/>
              <a:t>yml</a:t>
            </a:r>
            <a:endParaRPr lang="en-US" dirty="0"/>
          </a:p>
          <a:p>
            <a:endParaRPr lang="en-US" dirty="0"/>
          </a:p>
          <a:p>
            <a:r>
              <a:rPr lang="en-US" dirty="0"/>
              <a:t>YAML is a simple human readable language which focuses entirely on indentation to define blocks</a:t>
            </a:r>
          </a:p>
          <a:p>
            <a:endParaRPr lang="en-US" dirty="0"/>
          </a:p>
          <a:p>
            <a:r>
              <a:rPr lang="en-US" dirty="0"/>
              <a:t>Multiple plays can be written in a single playbook</a:t>
            </a:r>
          </a:p>
        </p:txBody>
      </p:sp>
      <p:pic>
        <p:nvPicPr>
          <p:cNvPr id="13314" name="Picture 2" descr="Image result for points">
            <a:extLst>
              <a:ext uri="{FF2B5EF4-FFF2-40B4-BE49-F238E27FC236}">
                <a16:creationId xmlns:a16="http://schemas.microsoft.com/office/drawing/2014/main" id="{B6B3FBAD-9A15-43CD-B903-57EECCCDBE6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15675" y="5753100"/>
            <a:ext cx="501015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key">
            <a:extLst>
              <a:ext uri="{FF2B5EF4-FFF2-40B4-BE49-F238E27FC236}">
                <a16:creationId xmlns:a16="http://schemas.microsoft.com/office/drawing/2014/main" id="{2C0A6D70-88BF-4B48-8641-D2414BEDA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3825" y="2109787"/>
            <a:ext cx="41338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887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a:t>
            </a:r>
          </a:p>
        </p:txBody>
      </p:sp>
      <p:sp>
        <p:nvSpPr>
          <p:cNvPr id="12" name="Rectangle: Rounded Corners 11">
            <a:extLst>
              <a:ext uri="{FF2B5EF4-FFF2-40B4-BE49-F238E27FC236}">
                <a16:creationId xmlns:a16="http://schemas.microsoft.com/office/drawing/2014/main" id="{6CAC8AFA-6EB0-4783-A8C2-7A4E52093706}"/>
              </a:ext>
            </a:extLst>
          </p:cNvPr>
          <p:cNvSpPr/>
          <p:nvPr/>
        </p:nvSpPr>
        <p:spPr bwMode="auto">
          <a:xfrm>
            <a:off x="933450" y="2323491"/>
            <a:ext cx="6984865" cy="2477109"/>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Besides the basic structure of a YAML file there are a few things to be kept in mind before writing a playbook. </a:t>
            </a:r>
            <a:endParaRPr kumimoji="0" lang="en-US" sz="1800" b="0" i="0" u="none" strike="noStrike" cap="none" normalizeH="0" baseline="0" dirty="0">
              <a:ln>
                <a:noFill/>
              </a:ln>
              <a:solidFill>
                <a:schemeClr val="tx1"/>
              </a:solidFill>
              <a:effectLst/>
              <a:latin typeface="Arial" pitchFamily="34" charset="0"/>
            </a:endParaRPr>
          </a:p>
        </p:txBody>
      </p:sp>
      <p:sp>
        <p:nvSpPr>
          <p:cNvPr id="13" name="TextBox 12">
            <a:extLst>
              <a:ext uri="{FF2B5EF4-FFF2-40B4-BE49-F238E27FC236}">
                <a16:creationId xmlns:a16="http://schemas.microsoft.com/office/drawing/2014/main" id="{AE137A01-A746-4C63-986E-CFBD161A1953}"/>
              </a:ext>
            </a:extLst>
          </p:cNvPr>
          <p:cNvSpPr txBox="1"/>
          <p:nvPr/>
        </p:nvSpPr>
        <p:spPr>
          <a:xfrm>
            <a:off x="2952750" y="7571094"/>
            <a:ext cx="4343400" cy="392415"/>
          </a:xfrm>
          <a:prstGeom prst="rect">
            <a:avLst/>
          </a:prstGeom>
          <a:noFill/>
        </p:spPr>
        <p:txBody>
          <a:bodyPr wrap="square" rtlCol="0">
            <a:spAutoFit/>
          </a:bodyPr>
          <a:lstStyle/>
          <a:p>
            <a:r>
              <a:rPr lang="en-US" dirty="0"/>
              <a:t>Note: This is a sample playbook</a:t>
            </a:r>
          </a:p>
        </p:txBody>
      </p:sp>
      <p:grpSp>
        <p:nvGrpSpPr>
          <p:cNvPr id="7" name="Group 6">
            <a:extLst>
              <a:ext uri="{FF2B5EF4-FFF2-40B4-BE49-F238E27FC236}">
                <a16:creationId xmlns:a16="http://schemas.microsoft.com/office/drawing/2014/main" id="{29732C14-E571-4361-A9BD-5CCA1647A7BB}"/>
              </a:ext>
            </a:extLst>
          </p:cNvPr>
          <p:cNvGrpSpPr/>
          <p:nvPr/>
        </p:nvGrpSpPr>
        <p:grpSpPr>
          <a:xfrm>
            <a:off x="9349507" y="1848286"/>
            <a:ext cx="7693353" cy="7554420"/>
            <a:chOff x="9349507" y="1848286"/>
            <a:chExt cx="7693353" cy="7554420"/>
          </a:xfrm>
        </p:grpSpPr>
        <p:pic>
          <p:nvPicPr>
            <p:cNvPr id="4" name="Picture 3">
              <a:extLst>
                <a:ext uri="{FF2B5EF4-FFF2-40B4-BE49-F238E27FC236}">
                  <a16:creationId xmlns:a16="http://schemas.microsoft.com/office/drawing/2014/main" id="{0846CACB-21B1-4FBD-8014-A351F6164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5" name="Rectangle 4">
              <a:extLst>
                <a:ext uri="{FF2B5EF4-FFF2-40B4-BE49-F238E27FC236}">
                  <a16:creationId xmlns:a16="http://schemas.microsoft.com/office/drawing/2014/main" id="{ECED9E8C-E2A6-4DB1-9A89-2D14474AD32C}"/>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8869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a:t>
            </a:r>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4323741"/>
            <a:ext cx="6984865" cy="1639517"/>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lvl="0" algn="r" defTabSz="457108">
              <a:lnSpc>
                <a:spcPct val="150000"/>
              </a:lnSpc>
              <a:spcBef>
                <a:spcPts val="1350"/>
              </a:spcBef>
              <a:buClr>
                <a:srgbClr val="095A82"/>
              </a:buClr>
            </a:pPr>
            <a:r>
              <a:rPr lang="en-US" sz="2800" kern="0" dirty="0">
                <a:solidFill>
                  <a:srgbClr val="5F5F5F"/>
                </a:solidFill>
                <a:latin typeface="Gill Sans Std"/>
                <a:ea typeface="+mn-ea"/>
              </a:rPr>
              <a:t>All playbooks(YAML files) start with three hyphens in the top left corner.</a:t>
            </a:r>
            <a:endParaRPr kumimoji="0" lang="en-US" sz="1800" b="0" i="0" u="none" strike="noStrike" cap="none" normalizeH="0" baseline="0" dirty="0">
              <a:ln>
                <a:noFill/>
              </a:ln>
              <a:solidFill>
                <a:schemeClr val="tx1"/>
              </a:solidFill>
              <a:effectLst/>
              <a:latin typeface="Arial" pitchFamily="34" charset="0"/>
            </a:endParaRPr>
          </a:p>
        </p:txBody>
      </p:sp>
      <p:grpSp>
        <p:nvGrpSpPr>
          <p:cNvPr id="7" name="Group 6">
            <a:extLst>
              <a:ext uri="{FF2B5EF4-FFF2-40B4-BE49-F238E27FC236}">
                <a16:creationId xmlns:a16="http://schemas.microsoft.com/office/drawing/2014/main" id="{16023F67-4D89-4F0A-8486-7BDC2229FB7C}"/>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A369AD2E-D55C-414D-A880-786A33DCA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E808745B-02BA-4C56-9B99-1A825FBA435C}"/>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310597" y="1926107"/>
            <a:ext cx="590550" cy="228600"/>
          </a:xfrm>
          <a:prstGeom prst="accentBorderCallout3">
            <a:avLst>
              <a:gd name="adj1" fmla="val 18751"/>
              <a:gd name="adj2" fmla="val -11559"/>
              <a:gd name="adj3" fmla="val 18751"/>
              <a:gd name="adj4" fmla="val -39248"/>
              <a:gd name="adj5" fmla="val 1397340"/>
              <a:gd name="adj6" fmla="val -175487"/>
              <a:gd name="adj7" fmla="val 1401969"/>
              <a:gd name="adj8" fmla="val -209088"/>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134270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 Hosts</a:t>
            </a:r>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2904820"/>
            <a:ext cx="6984865" cy="4677080"/>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Each play in a playbook starts with </a:t>
            </a:r>
            <a:r>
              <a:rPr lang="en-US" sz="2800" kern="0" dirty="0">
                <a:solidFill>
                  <a:srgbClr val="5F5F5F"/>
                </a:solidFill>
                <a:latin typeface="Gill Sans Std"/>
                <a:ea typeface="+mn-ea"/>
              </a:rPr>
              <a:t>the host(s) the play is supposed to be executed on.</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Hosts also defines the start of the play</a:t>
            </a:r>
          </a:p>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There may be multiple plays in a single playbook</a:t>
            </a:r>
            <a:endParaRPr kumimoji="0" lang="en-US" sz="1800" b="0" i="0" u="none" strike="noStrike" cap="none" normalizeH="0" baseline="0" dirty="0">
              <a:ln>
                <a:noFill/>
              </a:ln>
              <a:solidFill>
                <a:schemeClr val="tx1"/>
              </a:solidFill>
              <a:effectLst/>
              <a:latin typeface="Arial" pitchFamily="34" charset="0"/>
            </a:endParaRPr>
          </a:p>
        </p:txBody>
      </p:sp>
      <p:grpSp>
        <p:nvGrpSpPr>
          <p:cNvPr id="7" name="Group 6">
            <a:extLst>
              <a:ext uri="{FF2B5EF4-FFF2-40B4-BE49-F238E27FC236}">
                <a16:creationId xmlns:a16="http://schemas.microsoft.com/office/drawing/2014/main" id="{32D09FB5-33E0-4828-9ECF-92704B6B8220}"/>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CCF2D42E-34CB-45D3-91A0-E21A5F77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206541BD-E369-49E9-8E85-0B03E8F7EC22}"/>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349507" y="2204023"/>
            <a:ext cx="2051310" cy="305713"/>
          </a:xfrm>
          <a:prstGeom prst="accentBorderCallout3">
            <a:avLst>
              <a:gd name="adj1" fmla="val 18751"/>
              <a:gd name="adj2" fmla="val -2926"/>
              <a:gd name="adj3" fmla="val 18751"/>
              <a:gd name="adj4" fmla="val -13349"/>
              <a:gd name="adj5" fmla="val 1072107"/>
              <a:gd name="adj6" fmla="val -51938"/>
              <a:gd name="adj7" fmla="val 1071027"/>
              <a:gd name="adj8" fmla="val -61309"/>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785434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 </a:t>
            </a:r>
            <a:r>
              <a:rPr lang="en-US" dirty="0" err="1"/>
              <a:t>Vars</a:t>
            </a:r>
            <a:endParaRPr lang="en-US" dirty="0"/>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2904820"/>
            <a:ext cx="6984865" cy="4677080"/>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Variables are defined by using the </a:t>
            </a:r>
            <a:r>
              <a:rPr kumimoji="0" lang="en-US" sz="2800" b="0" i="0" u="none" strike="noStrike" kern="0" cap="none" normalizeH="0" baseline="0" dirty="0" err="1">
                <a:ln>
                  <a:noFill/>
                </a:ln>
                <a:solidFill>
                  <a:srgbClr val="5F5F5F"/>
                </a:solidFill>
                <a:effectLst/>
                <a:latin typeface="Gill Sans Std"/>
                <a:ea typeface="+mn-ea"/>
              </a:rPr>
              <a:t>vars</a:t>
            </a:r>
            <a:r>
              <a:rPr kumimoji="0" lang="en-US" sz="2800" b="0" i="0" u="none" strike="noStrike" kern="0" cap="none" normalizeH="0" baseline="0" dirty="0">
                <a:ln>
                  <a:noFill/>
                </a:ln>
                <a:solidFill>
                  <a:srgbClr val="5F5F5F"/>
                </a:solidFill>
                <a:effectLst/>
                <a:latin typeface="Gill Sans Std"/>
                <a:ea typeface="+mn-ea"/>
              </a:rPr>
              <a:t> keyword</a:t>
            </a:r>
          </a:p>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Playbooks are executed line </a:t>
            </a:r>
            <a:r>
              <a:rPr lang="en-US" sz="2800" kern="0" dirty="0">
                <a:solidFill>
                  <a:srgbClr val="5F5F5F"/>
                </a:solidFill>
                <a:latin typeface="Gill Sans Std"/>
                <a:ea typeface="+mn-ea"/>
              </a:rPr>
              <a:t>by line hence variables need to be defined before their use in playbooks</a:t>
            </a:r>
            <a:endParaRPr kumimoji="0" lang="en-US" sz="1800" b="0" i="0" u="none" strike="noStrike" cap="none" normalizeH="0" baseline="0" dirty="0">
              <a:ln>
                <a:noFill/>
              </a:ln>
              <a:solidFill>
                <a:schemeClr val="tx1"/>
              </a:solidFill>
              <a:effectLst/>
              <a:latin typeface="Arial" pitchFamily="34" charset="0"/>
            </a:endParaRPr>
          </a:p>
        </p:txBody>
      </p:sp>
      <p:grpSp>
        <p:nvGrpSpPr>
          <p:cNvPr id="7" name="Group 6">
            <a:extLst>
              <a:ext uri="{FF2B5EF4-FFF2-40B4-BE49-F238E27FC236}">
                <a16:creationId xmlns:a16="http://schemas.microsoft.com/office/drawing/2014/main" id="{58E704FB-41E0-4966-8A45-BD460D06F7EB}"/>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DF3007AE-3D54-440A-BF54-F1161A539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236BF718-BFCE-4C64-B91F-529AA0ED90BE}"/>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660386" y="2800044"/>
            <a:ext cx="806575" cy="273895"/>
          </a:xfrm>
          <a:prstGeom prst="accentBorderCallout3">
            <a:avLst>
              <a:gd name="adj1" fmla="val 18751"/>
              <a:gd name="adj2" fmla="val -11559"/>
              <a:gd name="adj3" fmla="val 18751"/>
              <a:gd name="adj4" fmla="val -55037"/>
              <a:gd name="adj5" fmla="val 988637"/>
              <a:gd name="adj6" fmla="val -144511"/>
              <a:gd name="adj7" fmla="val 993266"/>
              <a:gd name="adj8" fmla="val -183375"/>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188285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 Become</a:t>
            </a:r>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2904820"/>
            <a:ext cx="6984865" cy="4677080"/>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Become here is used to become a different user than the one logged into the remote machine</a:t>
            </a:r>
          </a:p>
          <a:p>
            <a:pPr marL="457200" lvl="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This is mainly done for Privilege Escalation</a:t>
            </a:r>
          </a:p>
          <a:p>
            <a:pPr marL="457200" lvl="0" indent="-457200" defTabSz="457108">
              <a:lnSpc>
                <a:spcPct val="150000"/>
              </a:lnSpc>
              <a:spcBef>
                <a:spcPts val="1350"/>
              </a:spcBef>
              <a:buClr>
                <a:srgbClr val="095A82"/>
              </a:buClr>
              <a:buFont typeface="Wingdings" panose="05000000000000000000" pitchFamily="2" charset="2"/>
              <a:buChar char="§"/>
            </a:pPr>
            <a:r>
              <a:rPr kumimoji="0" lang="en-US" sz="2800" b="0" i="0" u="none" strike="noStrike" kern="0" cap="none" normalizeH="0" baseline="0" dirty="0">
                <a:ln>
                  <a:noFill/>
                </a:ln>
                <a:solidFill>
                  <a:srgbClr val="5F5F5F"/>
                </a:solidFill>
                <a:effectLst/>
                <a:latin typeface="Gill Sans Std"/>
                <a:ea typeface="+mn-ea"/>
              </a:rPr>
              <a:t>Fo</a:t>
            </a:r>
            <a:r>
              <a:rPr lang="en-US" sz="2800" kern="0" dirty="0">
                <a:solidFill>
                  <a:srgbClr val="5F5F5F"/>
                </a:solidFill>
                <a:latin typeface="Gill Sans Std"/>
                <a:ea typeface="+mn-ea"/>
              </a:rPr>
              <a:t>r example gaining </a:t>
            </a:r>
            <a:r>
              <a:rPr lang="en-US" sz="2800" kern="0" dirty="0" err="1">
                <a:solidFill>
                  <a:srgbClr val="5F5F5F"/>
                </a:solidFill>
                <a:latin typeface="Gill Sans Std"/>
                <a:ea typeface="+mn-ea"/>
              </a:rPr>
              <a:t>su</a:t>
            </a:r>
            <a:r>
              <a:rPr lang="en-US" sz="2800" kern="0" dirty="0">
                <a:solidFill>
                  <a:srgbClr val="5F5F5F"/>
                </a:solidFill>
                <a:latin typeface="Gill Sans Std"/>
                <a:ea typeface="+mn-ea"/>
              </a:rPr>
              <a:t> access</a:t>
            </a:r>
            <a:endParaRPr kumimoji="0" lang="en-US" sz="1800" b="0" i="0" u="none" strike="noStrike" cap="none" normalizeH="0" baseline="0" dirty="0">
              <a:ln>
                <a:noFill/>
              </a:ln>
              <a:solidFill>
                <a:schemeClr val="tx1"/>
              </a:solidFill>
              <a:effectLst/>
              <a:latin typeface="Arial" pitchFamily="34" charset="0"/>
            </a:endParaRPr>
          </a:p>
        </p:txBody>
      </p:sp>
      <p:grpSp>
        <p:nvGrpSpPr>
          <p:cNvPr id="7" name="Group 6">
            <a:extLst>
              <a:ext uri="{FF2B5EF4-FFF2-40B4-BE49-F238E27FC236}">
                <a16:creationId xmlns:a16="http://schemas.microsoft.com/office/drawing/2014/main" id="{58E704FB-41E0-4966-8A45-BD460D06F7EB}"/>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DF3007AE-3D54-440A-BF54-F1161A539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236BF718-BFCE-4C64-B91F-529AA0ED90BE}"/>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796574" y="3072419"/>
            <a:ext cx="3024481" cy="371172"/>
          </a:xfrm>
          <a:prstGeom prst="accentBorderCallout3">
            <a:avLst>
              <a:gd name="adj1" fmla="val 18751"/>
              <a:gd name="adj2" fmla="val -2553"/>
              <a:gd name="adj3" fmla="val 18751"/>
              <a:gd name="adj4" fmla="val -24160"/>
              <a:gd name="adj5" fmla="val 632209"/>
              <a:gd name="adj6" fmla="val -46735"/>
              <a:gd name="adj7" fmla="val 631596"/>
              <a:gd name="adj8" fmla="val -57939"/>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93912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D363-969C-4C49-8FA4-D160FB3258F2}"/>
              </a:ext>
            </a:extLst>
          </p:cNvPr>
          <p:cNvSpPr>
            <a:spLocks noGrp="1"/>
          </p:cNvSpPr>
          <p:nvPr>
            <p:ph type="title"/>
          </p:nvPr>
        </p:nvSpPr>
        <p:spPr/>
        <p:txBody>
          <a:bodyPr/>
          <a:lstStyle/>
          <a:p>
            <a:r>
              <a:rPr lang="en-US" dirty="0"/>
              <a:t>Ansible Push Approach</a:t>
            </a:r>
          </a:p>
        </p:txBody>
      </p:sp>
      <p:sp>
        <p:nvSpPr>
          <p:cNvPr id="7" name="Rectangle: Rounded Corners 6">
            <a:extLst>
              <a:ext uri="{FF2B5EF4-FFF2-40B4-BE49-F238E27FC236}">
                <a16:creationId xmlns:a16="http://schemas.microsoft.com/office/drawing/2014/main" id="{697F16F7-CC8C-4222-A98B-56D8BA7C9C3C}"/>
              </a:ext>
            </a:extLst>
          </p:cNvPr>
          <p:cNvSpPr/>
          <p:nvPr/>
        </p:nvSpPr>
        <p:spPr bwMode="auto">
          <a:xfrm>
            <a:off x="1053133" y="1785426"/>
            <a:ext cx="16181733" cy="2234663"/>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Ansible clients do not have any agents installed on them, therefore there is no concept of polling with central server.</a:t>
            </a:r>
            <a:r>
              <a:rPr lang="en-US" sz="2800" kern="0" dirty="0">
                <a:solidFill>
                  <a:srgbClr val="5F5F5F"/>
                </a:solidFill>
                <a:latin typeface="Gill Sans Std"/>
              </a:rPr>
              <a:t> Ansible uses the </a:t>
            </a:r>
            <a:r>
              <a:rPr lang="en-US" sz="2800" b="1" kern="0" dirty="0">
                <a:solidFill>
                  <a:srgbClr val="095A82"/>
                </a:solidFill>
                <a:latin typeface="Gill Sans Std"/>
              </a:rPr>
              <a:t>Push</a:t>
            </a:r>
            <a:r>
              <a:rPr lang="en-US" sz="2800" kern="0" dirty="0">
                <a:solidFill>
                  <a:srgbClr val="5F5F5F"/>
                </a:solidFill>
                <a:latin typeface="Gill Sans Std"/>
              </a:rPr>
              <a:t> approach instead.</a:t>
            </a:r>
            <a:r>
              <a:rPr lang="en-US" sz="2800" kern="0" dirty="0">
                <a:solidFill>
                  <a:srgbClr val="5F5F5F"/>
                </a:solidFill>
                <a:latin typeface="Gill Sans Std"/>
                <a:ea typeface="+mn-ea"/>
              </a:rPr>
              <a:t> Still, Ansible is flexible enough to let the user implement Pull architecture as well.</a:t>
            </a:r>
          </a:p>
        </p:txBody>
      </p:sp>
      <p:pic>
        <p:nvPicPr>
          <p:cNvPr id="9" name="Picture 8">
            <a:extLst>
              <a:ext uri="{FF2B5EF4-FFF2-40B4-BE49-F238E27FC236}">
                <a16:creationId xmlns:a16="http://schemas.microsoft.com/office/drawing/2014/main" id="{E19C37F1-A258-4C2C-A2D6-162FE46DC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469" y="5143500"/>
            <a:ext cx="2519410" cy="2519410"/>
          </a:xfrm>
          <a:prstGeom prst="rect">
            <a:avLst/>
          </a:prstGeom>
        </p:spPr>
      </p:pic>
      <p:grpSp>
        <p:nvGrpSpPr>
          <p:cNvPr id="3" name="Group 2">
            <a:extLst>
              <a:ext uri="{FF2B5EF4-FFF2-40B4-BE49-F238E27FC236}">
                <a16:creationId xmlns:a16="http://schemas.microsoft.com/office/drawing/2014/main" id="{C6A1C353-0353-4704-BD75-4CDB865C31A5}"/>
              </a:ext>
            </a:extLst>
          </p:cNvPr>
          <p:cNvGrpSpPr/>
          <p:nvPr/>
        </p:nvGrpSpPr>
        <p:grpSpPr>
          <a:xfrm>
            <a:off x="7582945" y="4853587"/>
            <a:ext cx="2998638" cy="2998638"/>
            <a:chOff x="7287935" y="4561986"/>
            <a:chExt cx="3617843" cy="3617843"/>
          </a:xfrm>
        </p:grpSpPr>
        <p:sp>
          <p:nvSpPr>
            <p:cNvPr id="4" name="Oval 3">
              <a:extLst>
                <a:ext uri="{FF2B5EF4-FFF2-40B4-BE49-F238E27FC236}">
                  <a16:creationId xmlns:a16="http://schemas.microsoft.com/office/drawing/2014/main" id="{FB82D4A9-4DAB-4EC2-9BBA-D265EC5A7A8A}"/>
                </a:ext>
              </a:extLst>
            </p:cNvPr>
            <p:cNvSpPr/>
            <p:nvPr/>
          </p:nvSpPr>
          <p:spPr bwMode="auto">
            <a:xfrm>
              <a:off x="7287935" y="4561986"/>
              <a:ext cx="3617843" cy="3617843"/>
            </a:xfrm>
            <a:prstGeom prst="ellipse">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0" name="Picture 2" descr="Image result for ansible">
              <a:extLst>
                <a:ext uri="{FF2B5EF4-FFF2-40B4-BE49-F238E27FC236}">
                  <a16:creationId xmlns:a16="http://schemas.microsoft.com/office/drawing/2014/main" id="{D45456EA-FBBF-4815-B3E5-E1D46756127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6787" y="4936040"/>
              <a:ext cx="2894426" cy="28944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2050" name="Picture 2" descr="Image result for server vector">
            <a:extLst>
              <a:ext uri="{FF2B5EF4-FFF2-40B4-BE49-F238E27FC236}">
                <a16:creationId xmlns:a16="http://schemas.microsoft.com/office/drawing/2014/main" id="{B2A38FAE-D57F-4802-AFF8-BD67AA7729C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6121" y="4178997"/>
            <a:ext cx="1553990" cy="1553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erver vector">
            <a:extLst>
              <a:ext uri="{FF2B5EF4-FFF2-40B4-BE49-F238E27FC236}">
                <a16:creationId xmlns:a16="http://schemas.microsoft.com/office/drawing/2014/main" id="{FCBE3BBE-A655-473C-A21E-D0D06F9FF77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6121" y="5626210"/>
            <a:ext cx="1553990" cy="15539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erver vector">
            <a:extLst>
              <a:ext uri="{FF2B5EF4-FFF2-40B4-BE49-F238E27FC236}">
                <a16:creationId xmlns:a16="http://schemas.microsoft.com/office/drawing/2014/main" id="{5C6F396E-39B2-42D9-A1FC-BF574898438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6121" y="7073423"/>
            <a:ext cx="1553990" cy="15539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E490296A-8C1C-41C1-8653-120E63FE95DD}"/>
              </a:ext>
            </a:extLst>
          </p:cNvPr>
          <p:cNvSpPr/>
          <p:nvPr/>
        </p:nvSpPr>
        <p:spPr bwMode="auto">
          <a:xfrm rot="20558265">
            <a:off x="10571910" y="5159282"/>
            <a:ext cx="3104908" cy="538606"/>
          </a:xfrm>
          <a:prstGeom prst="rightArrow">
            <a:avLst/>
          </a:prstGeom>
          <a:solidFill>
            <a:schemeClr val="bg1"/>
          </a:solid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sz="1800">
              <a:latin typeface="Arial" pitchFamily="34" charset="0"/>
            </a:endParaRPr>
          </a:p>
        </p:txBody>
      </p:sp>
      <p:sp>
        <p:nvSpPr>
          <p:cNvPr id="15" name="Arrow: Right 14">
            <a:extLst>
              <a:ext uri="{FF2B5EF4-FFF2-40B4-BE49-F238E27FC236}">
                <a16:creationId xmlns:a16="http://schemas.microsoft.com/office/drawing/2014/main" id="{BF451D6F-1611-4404-8520-A01FD7B94B84}"/>
              </a:ext>
            </a:extLst>
          </p:cNvPr>
          <p:cNvSpPr/>
          <p:nvPr/>
        </p:nvSpPr>
        <p:spPr bwMode="auto">
          <a:xfrm flipH="1">
            <a:off x="4661558" y="6403205"/>
            <a:ext cx="2921387" cy="538606"/>
          </a:xfrm>
          <a:prstGeom prst="rightArrow">
            <a:avLst/>
          </a:prstGeom>
          <a:solidFill>
            <a:schemeClr val="bg1"/>
          </a:solid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6" name="Arrow: Right 15">
            <a:extLst>
              <a:ext uri="{FF2B5EF4-FFF2-40B4-BE49-F238E27FC236}">
                <a16:creationId xmlns:a16="http://schemas.microsoft.com/office/drawing/2014/main" id="{7D4FB422-01DE-4D5A-A83B-C4DEC1013342}"/>
              </a:ext>
            </a:extLst>
          </p:cNvPr>
          <p:cNvSpPr/>
          <p:nvPr/>
        </p:nvSpPr>
        <p:spPr bwMode="auto">
          <a:xfrm>
            <a:off x="4661558" y="5864599"/>
            <a:ext cx="2921387" cy="538606"/>
          </a:xfrm>
          <a:prstGeom prst="rightArrow">
            <a:avLst/>
          </a:prstGeom>
          <a:solidFill>
            <a:schemeClr val="bg1"/>
          </a:solid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sz="1800">
              <a:latin typeface="Arial" pitchFamily="34" charset="0"/>
            </a:endParaRPr>
          </a:p>
        </p:txBody>
      </p:sp>
      <p:sp>
        <p:nvSpPr>
          <p:cNvPr id="17" name="Arrow: Right 16">
            <a:extLst>
              <a:ext uri="{FF2B5EF4-FFF2-40B4-BE49-F238E27FC236}">
                <a16:creationId xmlns:a16="http://schemas.microsoft.com/office/drawing/2014/main" id="{B8083E8B-7C09-4616-9601-A33A36C84EB9}"/>
              </a:ext>
            </a:extLst>
          </p:cNvPr>
          <p:cNvSpPr/>
          <p:nvPr/>
        </p:nvSpPr>
        <p:spPr bwMode="auto">
          <a:xfrm rot="1041735" flipV="1">
            <a:off x="10541162" y="7119568"/>
            <a:ext cx="3104908" cy="538606"/>
          </a:xfrm>
          <a:prstGeom prst="rightArrow">
            <a:avLst/>
          </a:prstGeom>
          <a:solidFill>
            <a:schemeClr val="bg1"/>
          </a:solid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sz="1800" dirty="0">
              <a:latin typeface="Arial" pitchFamily="34" charset="0"/>
            </a:endParaRPr>
          </a:p>
        </p:txBody>
      </p:sp>
      <p:sp>
        <p:nvSpPr>
          <p:cNvPr id="18" name="Arrow: Right 17">
            <a:extLst>
              <a:ext uri="{FF2B5EF4-FFF2-40B4-BE49-F238E27FC236}">
                <a16:creationId xmlns:a16="http://schemas.microsoft.com/office/drawing/2014/main" id="{27231F25-4A60-46EB-B240-0A4EF3AAF18A}"/>
              </a:ext>
            </a:extLst>
          </p:cNvPr>
          <p:cNvSpPr/>
          <p:nvPr/>
        </p:nvSpPr>
        <p:spPr bwMode="auto">
          <a:xfrm>
            <a:off x="10662428" y="6113950"/>
            <a:ext cx="3104908" cy="538606"/>
          </a:xfrm>
          <a:prstGeom prst="rightArrow">
            <a:avLst/>
          </a:prstGeom>
          <a:solidFill>
            <a:schemeClr val="bg1"/>
          </a:solid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sz="1800">
              <a:latin typeface="Arial" pitchFamily="34" charset="0"/>
            </a:endParaRPr>
          </a:p>
        </p:txBody>
      </p:sp>
      <p:sp>
        <p:nvSpPr>
          <p:cNvPr id="5" name="TextBox 4">
            <a:extLst>
              <a:ext uri="{FF2B5EF4-FFF2-40B4-BE49-F238E27FC236}">
                <a16:creationId xmlns:a16="http://schemas.microsoft.com/office/drawing/2014/main" id="{5F82B7F5-E0A2-416D-BD73-839680C06E29}"/>
              </a:ext>
            </a:extLst>
          </p:cNvPr>
          <p:cNvSpPr txBox="1"/>
          <p:nvPr/>
        </p:nvSpPr>
        <p:spPr>
          <a:xfrm>
            <a:off x="11795645" y="5912859"/>
            <a:ext cx="676788" cy="392415"/>
          </a:xfrm>
          <a:prstGeom prst="rect">
            <a:avLst/>
          </a:prstGeom>
          <a:noFill/>
        </p:spPr>
        <p:txBody>
          <a:bodyPr wrap="none" rtlCol="0">
            <a:spAutoFit/>
          </a:bodyPr>
          <a:lstStyle/>
          <a:p>
            <a:r>
              <a:rPr lang="en-US" dirty="0"/>
              <a:t>push</a:t>
            </a:r>
          </a:p>
        </p:txBody>
      </p:sp>
    </p:spTree>
    <p:extLst>
      <p:ext uri="{BB962C8B-B14F-4D97-AF65-F5344CB8AC3E}">
        <p14:creationId xmlns:p14="http://schemas.microsoft.com/office/powerpoint/2010/main" val="1850879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 Tasks</a:t>
            </a:r>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2904820"/>
            <a:ext cx="6984865" cy="4677080"/>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All the tasks that are to be executed on remote systems are defined under the tasks section</a:t>
            </a:r>
          </a:p>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A single play can consist multiple tasks</a:t>
            </a:r>
          </a:p>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Tasks are executed in order </a:t>
            </a:r>
          </a:p>
        </p:txBody>
      </p:sp>
      <p:grpSp>
        <p:nvGrpSpPr>
          <p:cNvPr id="7" name="Group 6">
            <a:extLst>
              <a:ext uri="{FF2B5EF4-FFF2-40B4-BE49-F238E27FC236}">
                <a16:creationId xmlns:a16="http://schemas.microsoft.com/office/drawing/2014/main" id="{2CBEA4E4-5B73-44BA-BA56-01E2C6D5A042}"/>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5EF6F978-052C-48CE-A9E5-103D14D4F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27C42A7A-2AE4-4453-BF0D-F3C94EA98DD4}"/>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660387" y="3384415"/>
            <a:ext cx="962217" cy="292640"/>
          </a:xfrm>
          <a:prstGeom prst="accentBorderCallout3">
            <a:avLst>
              <a:gd name="adj1" fmla="val 26443"/>
              <a:gd name="adj2" fmla="val -8671"/>
              <a:gd name="adj3" fmla="val 26443"/>
              <a:gd name="adj4" fmla="val -45395"/>
              <a:gd name="adj5" fmla="val 699287"/>
              <a:gd name="adj6" fmla="val -131334"/>
              <a:gd name="adj7" fmla="val 703366"/>
              <a:gd name="adj8" fmla="val -154708"/>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01106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B5AC-7DE2-4027-8D76-EF586DE40C5E}"/>
              </a:ext>
            </a:extLst>
          </p:cNvPr>
          <p:cNvSpPr>
            <a:spLocks noGrp="1"/>
          </p:cNvSpPr>
          <p:nvPr>
            <p:ph type="title"/>
          </p:nvPr>
        </p:nvSpPr>
        <p:spPr/>
        <p:txBody>
          <a:bodyPr/>
          <a:lstStyle/>
          <a:p>
            <a:r>
              <a:rPr lang="en-US" dirty="0"/>
              <a:t>Playbook Structure: Handlers</a:t>
            </a:r>
          </a:p>
        </p:txBody>
      </p:sp>
      <p:sp>
        <p:nvSpPr>
          <p:cNvPr id="5" name="Rectangle: Rounded Corners 4">
            <a:extLst>
              <a:ext uri="{FF2B5EF4-FFF2-40B4-BE49-F238E27FC236}">
                <a16:creationId xmlns:a16="http://schemas.microsoft.com/office/drawing/2014/main" id="{59CB075C-A01B-40C5-B354-19478E8A7F9B}"/>
              </a:ext>
            </a:extLst>
          </p:cNvPr>
          <p:cNvSpPr/>
          <p:nvPr/>
        </p:nvSpPr>
        <p:spPr bwMode="auto">
          <a:xfrm>
            <a:off x="933450" y="2904820"/>
            <a:ext cx="6984865" cy="4677080"/>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Tasks may contain notify actions which are triggered at the end of a block</a:t>
            </a:r>
          </a:p>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Notify triggers are call upon tasks in the handler section</a:t>
            </a:r>
          </a:p>
          <a:p>
            <a:pPr marL="457200" indent="-457200" defTabSz="457108">
              <a:lnSpc>
                <a:spcPct val="150000"/>
              </a:lnSpc>
              <a:spcBef>
                <a:spcPts val="1350"/>
              </a:spcBef>
              <a:buClr>
                <a:srgbClr val="095A82"/>
              </a:buClr>
              <a:buFont typeface="Wingdings" panose="05000000000000000000" pitchFamily="2" charset="2"/>
              <a:buChar char="§"/>
            </a:pPr>
            <a:r>
              <a:rPr lang="en-US" sz="2800" kern="0" dirty="0">
                <a:solidFill>
                  <a:srgbClr val="5F5F5F"/>
                </a:solidFill>
                <a:latin typeface="Gill Sans Std"/>
                <a:ea typeface="+mn-ea"/>
              </a:rPr>
              <a:t>Handlers are tasks which are executed only once for every play </a:t>
            </a:r>
          </a:p>
        </p:txBody>
      </p:sp>
      <p:grpSp>
        <p:nvGrpSpPr>
          <p:cNvPr id="7" name="Group 6">
            <a:extLst>
              <a:ext uri="{FF2B5EF4-FFF2-40B4-BE49-F238E27FC236}">
                <a16:creationId xmlns:a16="http://schemas.microsoft.com/office/drawing/2014/main" id="{0CF7715F-A045-431F-BAF0-CB7B4216FE79}"/>
              </a:ext>
            </a:extLst>
          </p:cNvPr>
          <p:cNvGrpSpPr/>
          <p:nvPr/>
        </p:nvGrpSpPr>
        <p:grpSpPr>
          <a:xfrm>
            <a:off x="9349507" y="1848286"/>
            <a:ext cx="7693353" cy="7554420"/>
            <a:chOff x="9349507" y="1848286"/>
            <a:chExt cx="7693353" cy="7554420"/>
          </a:xfrm>
        </p:grpSpPr>
        <p:pic>
          <p:nvPicPr>
            <p:cNvPr id="8" name="Picture 7">
              <a:extLst>
                <a:ext uri="{FF2B5EF4-FFF2-40B4-BE49-F238E27FC236}">
                  <a16:creationId xmlns:a16="http://schemas.microsoft.com/office/drawing/2014/main" id="{40A0A482-B41A-494F-84B9-CE1265E3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9507" y="1848286"/>
              <a:ext cx="7693353" cy="7554420"/>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FE1FC3D0-8820-4383-95FE-7D417A19562E}"/>
                </a:ext>
              </a:extLst>
            </p:cNvPr>
            <p:cNvSpPr/>
            <p:nvPr/>
          </p:nvSpPr>
          <p:spPr bwMode="auto">
            <a:xfrm>
              <a:off x="9349507" y="8857957"/>
              <a:ext cx="310880" cy="544749"/>
            </a:xfrm>
            <a:prstGeom prst="rect">
              <a:avLst/>
            </a:prstGeom>
            <a:solidFill>
              <a:srgbClr val="300A24"/>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sp>
        <p:nvSpPr>
          <p:cNvPr id="3" name="Callout: Double Bent Line with Border and Accent Bar 2">
            <a:extLst>
              <a:ext uri="{FF2B5EF4-FFF2-40B4-BE49-F238E27FC236}">
                <a16:creationId xmlns:a16="http://schemas.microsoft.com/office/drawing/2014/main" id="{F35A0823-2122-4420-A6E9-5E5DC4B2738E}"/>
              </a:ext>
            </a:extLst>
          </p:cNvPr>
          <p:cNvSpPr/>
          <p:nvPr/>
        </p:nvSpPr>
        <p:spPr bwMode="auto">
          <a:xfrm>
            <a:off x="9858983" y="4886274"/>
            <a:ext cx="2222770" cy="541760"/>
          </a:xfrm>
          <a:prstGeom prst="accentBorderCallout3">
            <a:avLst>
              <a:gd name="adj1" fmla="val 26443"/>
              <a:gd name="adj2" fmla="val -5170"/>
              <a:gd name="adj3" fmla="val 26443"/>
              <a:gd name="adj4" fmla="val -26554"/>
              <a:gd name="adj5" fmla="val 123746"/>
              <a:gd name="adj6" fmla="val -63939"/>
              <a:gd name="adj7" fmla="val 124274"/>
              <a:gd name="adj8" fmla="val -77217"/>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Callout: Double Bent Line with Border and Accent Bar 9">
            <a:extLst>
              <a:ext uri="{FF2B5EF4-FFF2-40B4-BE49-F238E27FC236}">
                <a16:creationId xmlns:a16="http://schemas.microsoft.com/office/drawing/2014/main" id="{36F9DB2C-B5F5-42C5-B1EE-65C30CE4915A}"/>
              </a:ext>
            </a:extLst>
          </p:cNvPr>
          <p:cNvSpPr/>
          <p:nvPr/>
        </p:nvSpPr>
        <p:spPr bwMode="auto">
          <a:xfrm>
            <a:off x="9622276" y="8073957"/>
            <a:ext cx="1486711" cy="330741"/>
          </a:xfrm>
          <a:prstGeom prst="accentBorderCallout3">
            <a:avLst>
              <a:gd name="adj1" fmla="val 26443"/>
              <a:gd name="adj2" fmla="val -5170"/>
              <a:gd name="adj3" fmla="val 26442"/>
              <a:gd name="adj4" fmla="val -23936"/>
              <a:gd name="adj5" fmla="val -758605"/>
              <a:gd name="adj6" fmla="val -80951"/>
              <a:gd name="adj7" fmla="val -758077"/>
              <a:gd name="adj8" fmla="val -99464"/>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789383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2C7C-868F-4271-B122-47C40C1C9F17}"/>
              </a:ext>
            </a:extLst>
          </p:cNvPr>
          <p:cNvSpPr>
            <a:spLocks noGrp="1"/>
          </p:cNvSpPr>
          <p:nvPr>
            <p:ph type="ctrTitle"/>
          </p:nvPr>
        </p:nvSpPr>
        <p:spPr/>
        <p:txBody>
          <a:bodyPr/>
          <a:lstStyle/>
          <a:p>
            <a:r>
              <a:rPr lang="en-US" dirty="0"/>
              <a:t>Demo: Ansible Playbook</a:t>
            </a:r>
          </a:p>
        </p:txBody>
      </p:sp>
    </p:spTree>
    <p:extLst>
      <p:ext uri="{BB962C8B-B14F-4D97-AF65-F5344CB8AC3E}">
        <p14:creationId xmlns:p14="http://schemas.microsoft.com/office/powerpoint/2010/main" val="1379155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B781-2746-4E93-85FD-1A94FD391E5D}"/>
              </a:ext>
            </a:extLst>
          </p:cNvPr>
          <p:cNvSpPr>
            <a:spLocks noGrp="1"/>
          </p:cNvSpPr>
          <p:nvPr>
            <p:ph type="title"/>
          </p:nvPr>
        </p:nvSpPr>
        <p:spPr/>
        <p:txBody>
          <a:bodyPr/>
          <a:lstStyle/>
          <a:p>
            <a:r>
              <a:rPr lang="en-US" dirty="0"/>
              <a:t>Ansible Playbook: Executing a Playbook</a:t>
            </a:r>
          </a:p>
        </p:txBody>
      </p:sp>
      <p:sp>
        <p:nvSpPr>
          <p:cNvPr id="3" name="Text Placeholder 2">
            <a:extLst>
              <a:ext uri="{FF2B5EF4-FFF2-40B4-BE49-F238E27FC236}">
                <a16:creationId xmlns:a16="http://schemas.microsoft.com/office/drawing/2014/main" id="{03A73F49-3C3E-47DB-9B42-556B56D1C759}"/>
              </a:ext>
            </a:extLst>
          </p:cNvPr>
          <p:cNvSpPr>
            <a:spLocks noGrp="1"/>
          </p:cNvSpPr>
          <p:nvPr>
            <p:ph type="body" sz="quarter" idx="10"/>
          </p:nvPr>
        </p:nvSpPr>
        <p:spPr>
          <a:xfrm>
            <a:off x="933453" y="1773211"/>
            <a:ext cx="16421098" cy="605822"/>
          </a:xfrm>
        </p:spPr>
        <p:txBody>
          <a:bodyPr/>
          <a:lstStyle/>
          <a:p>
            <a:pPr marL="0" indent="0">
              <a:buNone/>
            </a:pPr>
            <a:r>
              <a:rPr lang="en-US" dirty="0"/>
              <a:t>To execute a playbook use the Ansible-playbook command</a:t>
            </a:r>
          </a:p>
        </p:txBody>
      </p:sp>
      <p:pic>
        <p:nvPicPr>
          <p:cNvPr id="5" name="Picture 4">
            <a:extLst>
              <a:ext uri="{FF2B5EF4-FFF2-40B4-BE49-F238E27FC236}">
                <a16:creationId xmlns:a16="http://schemas.microsoft.com/office/drawing/2014/main" id="{901F5760-9CA4-4226-A5D6-2D067F277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295" y="3462680"/>
            <a:ext cx="11921410" cy="5859676"/>
          </a:xfrm>
          <a:prstGeom prst="rect">
            <a:avLst/>
          </a:prstGeom>
          <a:ln>
            <a:noFill/>
          </a:ln>
          <a:effectLst>
            <a:outerShdw blurRad="190500" dist="228600" dir="2700000" algn="ctr">
              <a:srgbClr val="000000">
                <a:alpha val="30000"/>
              </a:srgbClr>
            </a:outerShdw>
          </a:effectLst>
        </p:spPr>
      </p:pic>
      <p:sp>
        <p:nvSpPr>
          <p:cNvPr id="6" name="Rectangle: Rounded Corners 5">
            <a:extLst>
              <a:ext uri="{FF2B5EF4-FFF2-40B4-BE49-F238E27FC236}">
                <a16:creationId xmlns:a16="http://schemas.microsoft.com/office/drawing/2014/main" id="{FDE920CB-E187-4465-AE1A-819F12829B65}"/>
              </a:ext>
            </a:extLst>
          </p:cNvPr>
          <p:cNvSpPr/>
          <p:nvPr/>
        </p:nvSpPr>
        <p:spPr bwMode="auto">
          <a:xfrm>
            <a:off x="5216787" y="2456853"/>
            <a:ext cx="7854426"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ansible-playbook </a:t>
            </a:r>
            <a:r>
              <a:rPr kumimoji="0" lang="en-US" sz="2400" b="0" i="0" u="none" strike="noStrike" cap="none" normalizeH="0" baseline="0" dirty="0" err="1">
                <a:ln>
                  <a:noFill/>
                </a:ln>
                <a:solidFill>
                  <a:schemeClr val="tx1"/>
                </a:solidFill>
                <a:effectLst/>
                <a:latin typeface="Lucida Console" panose="020B0609040504020204" pitchFamily="49" charset="0"/>
              </a:rPr>
              <a:t>playbookName.yml</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sp>
        <p:nvSpPr>
          <p:cNvPr id="7" name="Rectangle 6">
            <a:extLst>
              <a:ext uri="{FF2B5EF4-FFF2-40B4-BE49-F238E27FC236}">
                <a16:creationId xmlns:a16="http://schemas.microsoft.com/office/drawing/2014/main" id="{75BF6306-6024-481C-B3A2-73FEB7BBB1E8}"/>
              </a:ext>
            </a:extLst>
          </p:cNvPr>
          <p:cNvSpPr/>
          <p:nvPr/>
        </p:nvSpPr>
        <p:spPr bwMode="auto">
          <a:xfrm>
            <a:off x="6322979" y="3462680"/>
            <a:ext cx="3287949" cy="292197"/>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631643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660D-287B-47EA-B20C-9257D862AB07}"/>
              </a:ext>
            </a:extLst>
          </p:cNvPr>
          <p:cNvSpPr>
            <a:spLocks noGrp="1"/>
          </p:cNvSpPr>
          <p:nvPr>
            <p:ph type="ctrTitle"/>
          </p:nvPr>
        </p:nvSpPr>
        <p:spPr/>
        <p:txBody>
          <a:bodyPr/>
          <a:lstStyle/>
          <a:p>
            <a:r>
              <a:rPr lang="en-US" dirty="0"/>
              <a:t>Ansible Roles</a:t>
            </a:r>
          </a:p>
        </p:txBody>
      </p:sp>
    </p:spTree>
    <p:extLst>
      <p:ext uri="{BB962C8B-B14F-4D97-AF65-F5344CB8AC3E}">
        <p14:creationId xmlns:p14="http://schemas.microsoft.com/office/powerpoint/2010/main" val="3372895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6974-3EE9-4DAD-A75D-0AB48D0C3469}"/>
              </a:ext>
            </a:extLst>
          </p:cNvPr>
          <p:cNvSpPr>
            <a:spLocks noGrp="1"/>
          </p:cNvSpPr>
          <p:nvPr>
            <p:ph type="title"/>
          </p:nvPr>
        </p:nvSpPr>
        <p:spPr/>
        <p:txBody>
          <a:bodyPr/>
          <a:lstStyle/>
          <a:p>
            <a:r>
              <a:rPr lang="en-US" dirty="0"/>
              <a:t>Ansible Roles</a:t>
            </a:r>
          </a:p>
        </p:txBody>
      </p:sp>
      <p:sp>
        <p:nvSpPr>
          <p:cNvPr id="4" name="Rectangle: Rounded Corners 3">
            <a:extLst>
              <a:ext uri="{FF2B5EF4-FFF2-40B4-BE49-F238E27FC236}">
                <a16:creationId xmlns:a16="http://schemas.microsoft.com/office/drawing/2014/main" id="{AE5AFFEA-B43C-45DA-A210-885490F905BB}"/>
              </a:ext>
            </a:extLst>
          </p:cNvPr>
          <p:cNvSpPr/>
          <p:nvPr/>
        </p:nvSpPr>
        <p:spPr bwMode="auto">
          <a:xfrm>
            <a:off x="1053133" y="1818846"/>
            <a:ext cx="16181733" cy="2276904"/>
          </a:xfrm>
          <a:prstGeom prst="round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lvl="0" algn="ctr" defTabSz="457108">
              <a:lnSpc>
                <a:spcPct val="150000"/>
              </a:lnSpc>
              <a:spcBef>
                <a:spcPts val="1350"/>
              </a:spcBef>
              <a:buClr>
                <a:srgbClr val="095A82"/>
              </a:buClr>
            </a:pPr>
            <a:r>
              <a:rPr lang="en-US" sz="2800" kern="0" dirty="0">
                <a:solidFill>
                  <a:srgbClr val="5F5F5F"/>
                </a:solidFill>
                <a:latin typeface="Gill Sans Std"/>
                <a:ea typeface="+mn-ea"/>
              </a:rPr>
              <a:t>Overtime working with Ansible a user may create hundreds of playbooks, variables, templates, defaults etc. Roles allow users to group this logic into an organized manner making reusability and sharing of Ansible structure easier.</a:t>
            </a:r>
          </a:p>
        </p:txBody>
      </p:sp>
      <p:pic>
        <p:nvPicPr>
          <p:cNvPr id="1026" name="Picture 2" descr="Image result for grouping">
            <a:extLst>
              <a:ext uri="{FF2B5EF4-FFF2-40B4-BE49-F238E27FC236}">
                <a16:creationId xmlns:a16="http://schemas.microsoft.com/office/drawing/2014/main" id="{6394CE07-4D5E-4DCB-9D67-D02F9317E70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3850" y="5627653"/>
            <a:ext cx="5580299" cy="371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88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A02B-0D3D-486C-90CE-07AAF14D0E1C}"/>
              </a:ext>
            </a:extLst>
          </p:cNvPr>
          <p:cNvSpPr>
            <a:spLocks noGrp="1"/>
          </p:cNvSpPr>
          <p:nvPr>
            <p:ph type="title"/>
          </p:nvPr>
        </p:nvSpPr>
        <p:spPr>
          <a:xfrm>
            <a:off x="933450" y="685805"/>
            <a:ext cx="16421100" cy="746122"/>
          </a:xfrm>
        </p:spPr>
        <p:txBody>
          <a:bodyPr/>
          <a:lstStyle/>
          <a:p>
            <a:r>
              <a:rPr lang="en-US" dirty="0"/>
              <a:t>Ansible Roles</a:t>
            </a:r>
          </a:p>
        </p:txBody>
      </p:sp>
      <p:sp>
        <p:nvSpPr>
          <p:cNvPr id="3" name="Text Placeholder 2">
            <a:extLst>
              <a:ext uri="{FF2B5EF4-FFF2-40B4-BE49-F238E27FC236}">
                <a16:creationId xmlns:a16="http://schemas.microsoft.com/office/drawing/2014/main" id="{183F2D31-533D-4335-8FFE-D130A2558BA8}"/>
              </a:ext>
            </a:extLst>
          </p:cNvPr>
          <p:cNvSpPr>
            <a:spLocks noGrp="1"/>
          </p:cNvSpPr>
          <p:nvPr>
            <p:ph type="body" sz="quarter" idx="10"/>
          </p:nvPr>
        </p:nvSpPr>
        <p:spPr>
          <a:xfrm>
            <a:off x="933453" y="1773210"/>
            <a:ext cx="8248647" cy="5563910"/>
          </a:xfrm>
        </p:spPr>
        <p:txBody>
          <a:bodyPr/>
          <a:lstStyle/>
          <a:p>
            <a:r>
              <a:rPr lang="en-US" dirty="0"/>
              <a:t>Roles uses directories to structure and group all the playbooks, variables, templates, tasks, handlers, files, and defaults.</a:t>
            </a:r>
          </a:p>
          <a:p>
            <a:r>
              <a:rPr lang="en-US" dirty="0"/>
              <a:t>This collected logic can be grouped in any way the user wants, for example you can group server specific roles together</a:t>
            </a:r>
          </a:p>
          <a:p>
            <a:r>
              <a:rPr lang="en-US" dirty="0"/>
              <a:t>These roles can then be used inside playbooks and even as in-line commands</a:t>
            </a:r>
          </a:p>
        </p:txBody>
      </p:sp>
      <p:grpSp>
        <p:nvGrpSpPr>
          <p:cNvPr id="49" name="Group 48">
            <a:extLst>
              <a:ext uri="{FF2B5EF4-FFF2-40B4-BE49-F238E27FC236}">
                <a16:creationId xmlns:a16="http://schemas.microsoft.com/office/drawing/2014/main" id="{E75FDB15-D48F-48D4-A3E6-F33CBA380BD9}"/>
              </a:ext>
            </a:extLst>
          </p:cNvPr>
          <p:cNvGrpSpPr/>
          <p:nvPr/>
        </p:nvGrpSpPr>
        <p:grpSpPr>
          <a:xfrm>
            <a:off x="9398354" y="1849574"/>
            <a:ext cx="7676809" cy="7257033"/>
            <a:chOff x="9398354" y="1849574"/>
            <a:chExt cx="7676809" cy="7257033"/>
          </a:xfrm>
        </p:grpSpPr>
        <p:pic>
          <p:nvPicPr>
            <p:cNvPr id="5" name="Picture 4">
              <a:extLst>
                <a:ext uri="{FF2B5EF4-FFF2-40B4-BE49-F238E27FC236}">
                  <a16:creationId xmlns:a16="http://schemas.microsoft.com/office/drawing/2014/main" id="{B4DE0718-9657-4C22-B890-01FF7136B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354" y="4488125"/>
              <a:ext cx="1695422" cy="1695422"/>
            </a:xfrm>
            <a:prstGeom prst="rect">
              <a:avLst/>
            </a:prstGeom>
          </p:spPr>
        </p:pic>
        <p:pic>
          <p:nvPicPr>
            <p:cNvPr id="7" name="Picture 6">
              <a:extLst>
                <a:ext uri="{FF2B5EF4-FFF2-40B4-BE49-F238E27FC236}">
                  <a16:creationId xmlns:a16="http://schemas.microsoft.com/office/drawing/2014/main" id="{FA1BAC15-1788-4A36-8F28-B64CFC2FC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671" y="4722075"/>
              <a:ext cx="1272483" cy="1272483"/>
            </a:xfrm>
            <a:prstGeom prst="rect">
              <a:avLst/>
            </a:prstGeom>
          </p:spPr>
        </p:pic>
        <p:pic>
          <p:nvPicPr>
            <p:cNvPr id="12" name="Picture 11">
              <a:extLst>
                <a:ext uri="{FF2B5EF4-FFF2-40B4-BE49-F238E27FC236}">
                  <a16:creationId xmlns:a16="http://schemas.microsoft.com/office/drawing/2014/main" id="{DE91E2ED-CE9F-4927-A600-491E6EA5F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4563" y="4722075"/>
              <a:ext cx="1272483" cy="1272483"/>
            </a:xfrm>
            <a:prstGeom prst="rect">
              <a:avLst/>
            </a:prstGeom>
          </p:spPr>
        </p:pic>
        <p:pic>
          <p:nvPicPr>
            <p:cNvPr id="13" name="Picture 12">
              <a:extLst>
                <a:ext uri="{FF2B5EF4-FFF2-40B4-BE49-F238E27FC236}">
                  <a16:creationId xmlns:a16="http://schemas.microsoft.com/office/drawing/2014/main" id="{EC0226AF-05AE-4940-BF72-DA7226686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175" y="7030804"/>
              <a:ext cx="800009" cy="800009"/>
            </a:xfrm>
            <a:prstGeom prst="rect">
              <a:avLst/>
            </a:prstGeom>
          </p:spPr>
        </p:pic>
        <p:pic>
          <p:nvPicPr>
            <p:cNvPr id="14" name="Picture 13">
              <a:extLst>
                <a:ext uri="{FF2B5EF4-FFF2-40B4-BE49-F238E27FC236}">
                  <a16:creationId xmlns:a16="http://schemas.microsoft.com/office/drawing/2014/main" id="{42628A0B-987D-47EA-B9E3-2DDE82620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1095" y="5994558"/>
              <a:ext cx="800009" cy="800009"/>
            </a:xfrm>
            <a:prstGeom prst="rect">
              <a:avLst/>
            </a:prstGeom>
          </p:spPr>
        </p:pic>
        <p:pic>
          <p:nvPicPr>
            <p:cNvPr id="15" name="Picture 14">
              <a:extLst>
                <a:ext uri="{FF2B5EF4-FFF2-40B4-BE49-F238E27FC236}">
                  <a16:creationId xmlns:a16="http://schemas.microsoft.com/office/drawing/2014/main" id="{FBBEEC00-8330-474A-9993-EBEFDA0BE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176" y="4958312"/>
              <a:ext cx="800009" cy="800009"/>
            </a:xfrm>
            <a:prstGeom prst="rect">
              <a:avLst/>
            </a:prstGeom>
          </p:spPr>
        </p:pic>
        <p:pic>
          <p:nvPicPr>
            <p:cNvPr id="16" name="Picture 15">
              <a:extLst>
                <a:ext uri="{FF2B5EF4-FFF2-40B4-BE49-F238E27FC236}">
                  <a16:creationId xmlns:a16="http://schemas.microsoft.com/office/drawing/2014/main" id="{B5AE0FA9-61E2-4222-A738-0D6440D91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5174" y="8067050"/>
              <a:ext cx="800009" cy="800009"/>
            </a:xfrm>
            <a:prstGeom prst="rect">
              <a:avLst/>
            </a:prstGeom>
          </p:spPr>
        </p:pic>
        <p:pic>
          <p:nvPicPr>
            <p:cNvPr id="17" name="Picture 16">
              <a:extLst>
                <a:ext uri="{FF2B5EF4-FFF2-40B4-BE49-F238E27FC236}">
                  <a16:creationId xmlns:a16="http://schemas.microsoft.com/office/drawing/2014/main" id="{1018CE9F-C14D-4074-A470-41EBD1E96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1095" y="3922066"/>
              <a:ext cx="800009" cy="800009"/>
            </a:xfrm>
            <a:prstGeom prst="rect">
              <a:avLst/>
            </a:prstGeom>
          </p:spPr>
        </p:pic>
        <p:pic>
          <p:nvPicPr>
            <p:cNvPr id="18" name="Picture 17">
              <a:extLst>
                <a:ext uri="{FF2B5EF4-FFF2-40B4-BE49-F238E27FC236}">
                  <a16:creationId xmlns:a16="http://schemas.microsoft.com/office/drawing/2014/main" id="{D8594FC9-0FFB-4C61-96A7-703629F68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175" y="2885820"/>
              <a:ext cx="800009" cy="800009"/>
            </a:xfrm>
            <a:prstGeom prst="rect">
              <a:avLst/>
            </a:prstGeom>
          </p:spPr>
        </p:pic>
        <p:pic>
          <p:nvPicPr>
            <p:cNvPr id="19" name="Picture 18">
              <a:extLst>
                <a:ext uri="{FF2B5EF4-FFF2-40B4-BE49-F238E27FC236}">
                  <a16:creationId xmlns:a16="http://schemas.microsoft.com/office/drawing/2014/main" id="{1178BDB8-1DC9-4099-8E67-F86BED58C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173" y="1849574"/>
              <a:ext cx="800009" cy="800009"/>
            </a:xfrm>
            <a:prstGeom prst="rect">
              <a:avLst/>
            </a:prstGeom>
          </p:spPr>
        </p:pic>
        <p:cxnSp>
          <p:nvCxnSpPr>
            <p:cNvPr id="21" name="Straight Arrow Connector 20">
              <a:extLst>
                <a:ext uri="{FF2B5EF4-FFF2-40B4-BE49-F238E27FC236}">
                  <a16:creationId xmlns:a16="http://schemas.microsoft.com/office/drawing/2014/main" id="{7A4623DB-690D-4127-AB44-2C2544FA0594}"/>
                </a:ext>
              </a:extLst>
            </p:cNvPr>
            <p:cNvCxnSpPr>
              <a:stCxn id="5" idx="3"/>
            </p:cNvCxnSpPr>
            <p:nvPr/>
          </p:nvCxnSpPr>
          <p:spPr bwMode="auto">
            <a:xfrm>
              <a:off x="11093776" y="5335836"/>
              <a:ext cx="482139" cy="0"/>
            </a:xfrm>
            <a:prstGeom prst="straightConnector1">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FC8C06FD-6E1F-4D52-ABCB-A914524087F8}"/>
                </a:ext>
              </a:extLst>
            </p:cNvPr>
            <p:cNvCxnSpPr>
              <a:stCxn id="7" idx="3"/>
            </p:cNvCxnSpPr>
            <p:nvPr/>
          </p:nvCxnSpPr>
          <p:spPr bwMode="auto">
            <a:xfrm flipV="1">
              <a:off x="12996154" y="5358316"/>
              <a:ext cx="233463" cy="1"/>
            </a:xfrm>
            <a:prstGeom prst="straightConnector1">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25" name="Connector: Elbow 24">
              <a:extLst>
                <a:ext uri="{FF2B5EF4-FFF2-40B4-BE49-F238E27FC236}">
                  <a16:creationId xmlns:a16="http://schemas.microsoft.com/office/drawing/2014/main" id="{6FB04400-5488-4D9F-AEF3-1B54CBB0D53E}"/>
                </a:ext>
              </a:extLst>
            </p:cNvPr>
            <p:cNvCxnSpPr>
              <a:stCxn id="12" idx="3"/>
              <a:endCxn id="19" idx="1"/>
            </p:cNvCxnSpPr>
            <p:nvPr/>
          </p:nvCxnSpPr>
          <p:spPr bwMode="auto">
            <a:xfrm flipV="1">
              <a:off x="14647046" y="2249579"/>
              <a:ext cx="1328127" cy="3108738"/>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23B026A8-FF08-4B88-940A-DE3E05B688F1}"/>
                </a:ext>
              </a:extLst>
            </p:cNvPr>
            <p:cNvCxnSpPr>
              <a:cxnSpLocks/>
              <a:stCxn id="12" idx="3"/>
              <a:endCxn id="18" idx="1"/>
            </p:cNvCxnSpPr>
            <p:nvPr/>
          </p:nvCxnSpPr>
          <p:spPr bwMode="auto">
            <a:xfrm flipV="1">
              <a:off x="14647046" y="3285825"/>
              <a:ext cx="1328129" cy="2072492"/>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30" name="Connector: Elbow 29">
              <a:extLst>
                <a:ext uri="{FF2B5EF4-FFF2-40B4-BE49-F238E27FC236}">
                  <a16:creationId xmlns:a16="http://schemas.microsoft.com/office/drawing/2014/main" id="{A627A571-4FBE-4A0E-A384-AB37F868C65D}"/>
                </a:ext>
              </a:extLst>
            </p:cNvPr>
            <p:cNvCxnSpPr>
              <a:stCxn id="12" idx="3"/>
              <a:endCxn id="17" idx="1"/>
            </p:cNvCxnSpPr>
            <p:nvPr/>
          </p:nvCxnSpPr>
          <p:spPr bwMode="auto">
            <a:xfrm flipV="1">
              <a:off x="14647046" y="4322071"/>
              <a:ext cx="1364049" cy="1036246"/>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BC72E740-2DE1-4A0B-9A35-E2782ED2978F}"/>
                </a:ext>
              </a:extLst>
            </p:cNvPr>
            <p:cNvCxnSpPr>
              <a:stCxn id="12" idx="3"/>
              <a:endCxn id="14" idx="1"/>
            </p:cNvCxnSpPr>
            <p:nvPr/>
          </p:nvCxnSpPr>
          <p:spPr bwMode="auto">
            <a:xfrm>
              <a:off x="14647046" y="5358317"/>
              <a:ext cx="1364049" cy="1036246"/>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34" name="Connector: Elbow 33">
              <a:extLst>
                <a:ext uri="{FF2B5EF4-FFF2-40B4-BE49-F238E27FC236}">
                  <a16:creationId xmlns:a16="http://schemas.microsoft.com/office/drawing/2014/main" id="{48665FC9-31A7-468E-A59A-5F9FCA3CF8E8}"/>
                </a:ext>
              </a:extLst>
            </p:cNvPr>
            <p:cNvCxnSpPr>
              <a:stCxn id="12" idx="3"/>
              <a:endCxn id="13" idx="1"/>
            </p:cNvCxnSpPr>
            <p:nvPr/>
          </p:nvCxnSpPr>
          <p:spPr bwMode="auto">
            <a:xfrm>
              <a:off x="14647046" y="5358317"/>
              <a:ext cx="1328129" cy="2072492"/>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36" name="Connector: Elbow 35">
              <a:extLst>
                <a:ext uri="{FF2B5EF4-FFF2-40B4-BE49-F238E27FC236}">
                  <a16:creationId xmlns:a16="http://schemas.microsoft.com/office/drawing/2014/main" id="{DE332BE4-DD5A-4BC7-AA67-67B13072E739}"/>
                </a:ext>
              </a:extLst>
            </p:cNvPr>
            <p:cNvCxnSpPr>
              <a:stCxn id="12" idx="3"/>
              <a:endCxn id="16" idx="1"/>
            </p:cNvCxnSpPr>
            <p:nvPr/>
          </p:nvCxnSpPr>
          <p:spPr bwMode="auto">
            <a:xfrm>
              <a:off x="14647046" y="5358317"/>
              <a:ext cx="1328128" cy="3108738"/>
            </a:xfrm>
            <a:prstGeom prst="bentConnector3">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96CC625A-B5F4-4A2B-87FF-56A218420E54}"/>
                </a:ext>
              </a:extLst>
            </p:cNvPr>
            <p:cNvCxnSpPr>
              <a:stCxn id="12" idx="3"/>
            </p:cNvCxnSpPr>
            <p:nvPr/>
          </p:nvCxnSpPr>
          <p:spPr bwMode="auto">
            <a:xfrm flipV="1">
              <a:off x="14647046" y="5358316"/>
              <a:ext cx="1292209" cy="1"/>
            </a:xfrm>
            <a:prstGeom prst="straightConnector1">
              <a:avLst/>
            </a:prstGeom>
            <a:ln>
              <a:headEnd type="none" w="sm" len="sm"/>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DD69CBE5-3766-483A-827E-79340DF1CCB5}"/>
                </a:ext>
              </a:extLst>
            </p:cNvPr>
            <p:cNvSpPr txBox="1"/>
            <p:nvPr/>
          </p:nvSpPr>
          <p:spPr>
            <a:xfrm>
              <a:off x="9504641" y="6086681"/>
              <a:ext cx="1482848" cy="707886"/>
            </a:xfrm>
            <a:prstGeom prst="rect">
              <a:avLst/>
            </a:prstGeom>
            <a:noFill/>
          </p:spPr>
          <p:txBody>
            <a:bodyPr wrap="square" rtlCol="0">
              <a:spAutoFit/>
            </a:bodyPr>
            <a:lstStyle/>
            <a:p>
              <a:pPr algn="ctr"/>
              <a:r>
                <a:rPr lang="en-IN" sz="2000" dirty="0">
                  <a:solidFill>
                    <a:srgbClr val="203B7E"/>
                  </a:solidFill>
                  <a:latin typeface="Gill Sans Std"/>
                </a:rPr>
                <a:t>Ansible Host folder</a:t>
              </a:r>
              <a:endParaRPr lang="en-US" sz="2000" dirty="0">
                <a:solidFill>
                  <a:srgbClr val="203B7E"/>
                </a:solidFill>
                <a:latin typeface="Gill Sans Std"/>
              </a:endParaRPr>
            </a:p>
          </p:txBody>
        </p:sp>
        <p:sp>
          <p:nvSpPr>
            <p:cNvPr id="40" name="TextBox 39">
              <a:extLst>
                <a:ext uri="{FF2B5EF4-FFF2-40B4-BE49-F238E27FC236}">
                  <a16:creationId xmlns:a16="http://schemas.microsoft.com/office/drawing/2014/main" id="{A583CFE3-C434-4F3D-AFB4-7098679A2AEE}"/>
                </a:ext>
              </a:extLst>
            </p:cNvPr>
            <p:cNvSpPr txBox="1"/>
            <p:nvPr/>
          </p:nvSpPr>
          <p:spPr>
            <a:xfrm>
              <a:off x="11942719" y="6183547"/>
              <a:ext cx="927692" cy="400110"/>
            </a:xfrm>
            <a:prstGeom prst="rect">
              <a:avLst/>
            </a:prstGeom>
            <a:noFill/>
          </p:spPr>
          <p:txBody>
            <a:bodyPr wrap="square" rtlCol="0">
              <a:spAutoFit/>
            </a:bodyPr>
            <a:lstStyle/>
            <a:p>
              <a:pPr algn="ctr"/>
              <a:r>
                <a:rPr lang="en-IN" sz="2000" dirty="0">
                  <a:solidFill>
                    <a:srgbClr val="203B7E"/>
                  </a:solidFill>
                  <a:latin typeface="Gill Sans Std"/>
                </a:rPr>
                <a:t>Roles</a:t>
              </a:r>
              <a:endParaRPr lang="en-US" sz="2000" dirty="0">
                <a:solidFill>
                  <a:srgbClr val="203B7E"/>
                </a:solidFill>
                <a:latin typeface="Gill Sans Std"/>
              </a:endParaRPr>
            </a:p>
          </p:txBody>
        </p:sp>
        <p:sp>
          <p:nvSpPr>
            <p:cNvPr id="41" name="TextBox 40">
              <a:extLst>
                <a:ext uri="{FF2B5EF4-FFF2-40B4-BE49-F238E27FC236}">
                  <a16:creationId xmlns:a16="http://schemas.microsoft.com/office/drawing/2014/main" id="{5FCF004F-8DC9-4D43-BACF-1243679A6ADE}"/>
                </a:ext>
              </a:extLst>
            </p:cNvPr>
            <p:cNvSpPr txBox="1"/>
            <p:nvPr/>
          </p:nvSpPr>
          <p:spPr>
            <a:xfrm>
              <a:off x="13346739" y="6183547"/>
              <a:ext cx="1328129" cy="400110"/>
            </a:xfrm>
            <a:prstGeom prst="rect">
              <a:avLst/>
            </a:prstGeom>
            <a:noFill/>
          </p:spPr>
          <p:txBody>
            <a:bodyPr wrap="square" rtlCol="0">
              <a:spAutoFit/>
            </a:bodyPr>
            <a:lstStyle/>
            <a:p>
              <a:pPr algn="ctr"/>
              <a:r>
                <a:rPr lang="en-IN" sz="2000" dirty="0">
                  <a:solidFill>
                    <a:srgbClr val="203B7E"/>
                  </a:solidFill>
                  <a:latin typeface="Gill Sans Std"/>
                </a:rPr>
                <a:t>Role-name</a:t>
              </a:r>
              <a:endParaRPr lang="en-US" sz="2000" dirty="0">
                <a:solidFill>
                  <a:srgbClr val="203B7E"/>
                </a:solidFill>
                <a:latin typeface="Gill Sans Std"/>
              </a:endParaRPr>
            </a:p>
          </p:txBody>
        </p:sp>
        <p:sp>
          <p:nvSpPr>
            <p:cNvPr id="42" name="TextBox 41">
              <a:extLst>
                <a:ext uri="{FF2B5EF4-FFF2-40B4-BE49-F238E27FC236}">
                  <a16:creationId xmlns:a16="http://schemas.microsoft.com/office/drawing/2014/main" id="{1970EB73-FD53-4611-A877-356339CB55EB}"/>
                </a:ext>
              </a:extLst>
            </p:cNvPr>
            <p:cNvSpPr txBox="1"/>
            <p:nvPr/>
          </p:nvSpPr>
          <p:spPr>
            <a:xfrm>
              <a:off x="15711112" y="6692250"/>
              <a:ext cx="1328129" cy="338554"/>
            </a:xfrm>
            <a:prstGeom prst="rect">
              <a:avLst/>
            </a:prstGeom>
            <a:noFill/>
          </p:spPr>
          <p:txBody>
            <a:bodyPr wrap="square" rtlCol="0">
              <a:spAutoFit/>
            </a:bodyPr>
            <a:lstStyle/>
            <a:p>
              <a:pPr algn="ctr"/>
              <a:r>
                <a:rPr lang="en-IN" sz="1600" dirty="0">
                  <a:solidFill>
                    <a:srgbClr val="203B7E"/>
                  </a:solidFill>
                  <a:latin typeface="Gill Sans Std"/>
                </a:rPr>
                <a:t>Files</a:t>
              </a:r>
              <a:endParaRPr lang="en-US" sz="2000" dirty="0">
                <a:solidFill>
                  <a:srgbClr val="203B7E"/>
                </a:solidFill>
                <a:latin typeface="Gill Sans Std"/>
              </a:endParaRPr>
            </a:p>
          </p:txBody>
        </p:sp>
        <p:sp>
          <p:nvSpPr>
            <p:cNvPr id="43" name="TextBox 42">
              <a:extLst>
                <a:ext uri="{FF2B5EF4-FFF2-40B4-BE49-F238E27FC236}">
                  <a16:creationId xmlns:a16="http://schemas.microsoft.com/office/drawing/2014/main" id="{18703423-6F97-4378-A775-09D845118B9D}"/>
                </a:ext>
              </a:extLst>
            </p:cNvPr>
            <p:cNvSpPr txBox="1"/>
            <p:nvPr/>
          </p:nvSpPr>
          <p:spPr>
            <a:xfrm>
              <a:off x="15747034" y="8768053"/>
              <a:ext cx="1328129" cy="338554"/>
            </a:xfrm>
            <a:prstGeom prst="rect">
              <a:avLst/>
            </a:prstGeom>
            <a:noFill/>
          </p:spPr>
          <p:txBody>
            <a:bodyPr wrap="square" rtlCol="0">
              <a:spAutoFit/>
            </a:bodyPr>
            <a:lstStyle/>
            <a:p>
              <a:pPr algn="ctr"/>
              <a:r>
                <a:rPr lang="en-IN" sz="1600" dirty="0">
                  <a:solidFill>
                    <a:srgbClr val="203B7E"/>
                  </a:solidFill>
                  <a:latin typeface="Gill Sans Std"/>
                </a:rPr>
                <a:t>Template</a:t>
              </a:r>
              <a:endParaRPr lang="en-US" sz="2000" dirty="0">
                <a:solidFill>
                  <a:srgbClr val="203B7E"/>
                </a:solidFill>
                <a:latin typeface="Gill Sans Std"/>
              </a:endParaRPr>
            </a:p>
          </p:txBody>
        </p:sp>
        <p:sp>
          <p:nvSpPr>
            <p:cNvPr id="44" name="TextBox 43">
              <a:extLst>
                <a:ext uri="{FF2B5EF4-FFF2-40B4-BE49-F238E27FC236}">
                  <a16:creationId xmlns:a16="http://schemas.microsoft.com/office/drawing/2014/main" id="{A715C5ED-5F7A-4B91-9011-DEAE3FCE5A55}"/>
                </a:ext>
              </a:extLst>
            </p:cNvPr>
            <p:cNvSpPr txBox="1"/>
            <p:nvPr/>
          </p:nvSpPr>
          <p:spPr>
            <a:xfrm>
              <a:off x="15747033" y="7789947"/>
              <a:ext cx="1328129" cy="338554"/>
            </a:xfrm>
            <a:prstGeom prst="rect">
              <a:avLst/>
            </a:prstGeom>
            <a:noFill/>
          </p:spPr>
          <p:txBody>
            <a:bodyPr wrap="square" rtlCol="0">
              <a:spAutoFit/>
            </a:bodyPr>
            <a:lstStyle/>
            <a:p>
              <a:pPr algn="ctr"/>
              <a:r>
                <a:rPr lang="en-IN" sz="1600" dirty="0">
                  <a:solidFill>
                    <a:srgbClr val="203B7E"/>
                  </a:solidFill>
                  <a:latin typeface="Gill Sans Std"/>
                </a:rPr>
                <a:t>Meta</a:t>
              </a:r>
              <a:endParaRPr lang="en-US" sz="2000" dirty="0">
                <a:solidFill>
                  <a:srgbClr val="203B7E"/>
                </a:solidFill>
                <a:latin typeface="Gill Sans Std"/>
              </a:endParaRPr>
            </a:p>
          </p:txBody>
        </p:sp>
        <p:sp>
          <p:nvSpPr>
            <p:cNvPr id="45" name="TextBox 44">
              <a:extLst>
                <a:ext uri="{FF2B5EF4-FFF2-40B4-BE49-F238E27FC236}">
                  <a16:creationId xmlns:a16="http://schemas.microsoft.com/office/drawing/2014/main" id="{3D6002FD-F686-4F96-9CB9-F31D4E9C5C19}"/>
                </a:ext>
              </a:extLst>
            </p:cNvPr>
            <p:cNvSpPr txBox="1"/>
            <p:nvPr/>
          </p:nvSpPr>
          <p:spPr>
            <a:xfrm>
              <a:off x="15710479" y="5685271"/>
              <a:ext cx="1328129" cy="338554"/>
            </a:xfrm>
            <a:prstGeom prst="rect">
              <a:avLst/>
            </a:prstGeom>
            <a:noFill/>
          </p:spPr>
          <p:txBody>
            <a:bodyPr wrap="square" rtlCol="0">
              <a:spAutoFit/>
            </a:bodyPr>
            <a:lstStyle/>
            <a:p>
              <a:pPr algn="ctr"/>
              <a:r>
                <a:rPr lang="en-IN" sz="1600" dirty="0">
                  <a:solidFill>
                    <a:srgbClr val="203B7E"/>
                  </a:solidFill>
                  <a:latin typeface="Gill Sans Std"/>
                </a:rPr>
                <a:t>Tasks</a:t>
              </a:r>
              <a:endParaRPr lang="en-US" sz="2000" dirty="0">
                <a:solidFill>
                  <a:srgbClr val="203B7E"/>
                </a:solidFill>
                <a:latin typeface="Gill Sans Std"/>
              </a:endParaRPr>
            </a:p>
          </p:txBody>
        </p:sp>
        <p:sp>
          <p:nvSpPr>
            <p:cNvPr id="46" name="TextBox 45">
              <a:extLst>
                <a:ext uri="{FF2B5EF4-FFF2-40B4-BE49-F238E27FC236}">
                  <a16:creationId xmlns:a16="http://schemas.microsoft.com/office/drawing/2014/main" id="{B48D4CD6-622C-4AFD-8495-CDB4FDDEBE29}"/>
                </a:ext>
              </a:extLst>
            </p:cNvPr>
            <p:cNvSpPr txBox="1"/>
            <p:nvPr/>
          </p:nvSpPr>
          <p:spPr>
            <a:xfrm>
              <a:off x="15710478" y="4670916"/>
              <a:ext cx="1328129" cy="338554"/>
            </a:xfrm>
            <a:prstGeom prst="rect">
              <a:avLst/>
            </a:prstGeom>
            <a:noFill/>
          </p:spPr>
          <p:txBody>
            <a:bodyPr wrap="square" rtlCol="0">
              <a:spAutoFit/>
            </a:bodyPr>
            <a:lstStyle/>
            <a:p>
              <a:pPr algn="ctr"/>
              <a:r>
                <a:rPr lang="en-IN" sz="1600" dirty="0">
                  <a:solidFill>
                    <a:srgbClr val="203B7E"/>
                  </a:solidFill>
                  <a:latin typeface="Gill Sans Std"/>
                </a:rPr>
                <a:t>Handlers</a:t>
              </a:r>
              <a:endParaRPr lang="en-US" sz="2000" dirty="0">
                <a:solidFill>
                  <a:srgbClr val="203B7E"/>
                </a:solidFill>
                <a:latin typeface="Gill Sans Std"/>
              </a:endParaRPr>
            </a:p>
          </p:txBody>
        </p:sp>
        <p:sp>
          <p:nvSpPr>
            <p:cNvPr id="47" name="TextBox 46">
              <a:extLst>
                <a:ext uri="{FF2B5EF4-FFF2-40B4-BE49-F238E27FC236}">
                  <a16:creationId xmlns:a16="http://schemas.microsoft.com/office/drawing/2014/main" id="{BE1B2A59-A38C-453E-9C3E-CE0E386A95B6}"/>
                </a:ext>
              </a:extLst>
            </p:cNvPr>
            <p:cNvSpPr txBox="1"/>
            <p:nvPr/>
          </p:nvSpPr>
          <p:spPr>
            <a:xfrm>
              <a:off x="15710478" y="3617940"/>
              <a:ext cx="1328129" cy="338554"/>
            </a:xfrm>
            <a:prstGeom prst="rect">
              <a:avLst/>
            </a:prstGeom>
            <a:noFill/>
          </p:spPr>
          <p:txBody>
            <a:bodyPr wrap="square" rtlCol="0">
              <a:spAutoFit/>
            </a:bodyPr>
            <a:lstStyle/>
            <a:p>
              <a:pPr algn="ctr"/>
              <a:r>
                <a:rPr lang="en-IN" sz="1600" dirty="0" err="1">
                  <a:solidFill>
                    <a:srgbClr val="203B7E"/>
                  </a:solidFill>
                  <a:latin typeface="Gill Sans Std"/>
                </a:rPr>
                <a:t>Vars</a:t>
              </a:r>
              <a:endParaRPr lang="en-US" sz="2000" dirty="0">
                <a:solidFill>
                  <a:srgbClr val="203B7E"/>
                </a:solidFill>
                <a:latin typeface="Gill Sans Std"/>
              </a:endParaRPr>
            </a:p>
          </p:txBody>
        </p:sp>
        <p:sp>
          <p:nvSpPr>
            <p:cNvPr id="48" name="TextBox 47">
              <a:extLst>
                <a:ext uri="{FF2B5EF4-FFF2-40B4-BE49-F238E27FC236}">
                  <a16:creationId xmlns:a16="http://schemas.microsoft.com/office/drawing/2014/main" id="{1C446E45-4C74-4078-B96F-BC6C97C7ECCC}"/>
                </a:ext>
              </a:extLst>
            </p:cNvPr>
            <p:cNvSpPr txBox="1"/>
            <p:nvPr/>
          </p:nvSpPr>
          <p:spPr>
            <a:xfrm>
              <a:off x="15710477" y="2602764"/>
              <a:ext cx="1328129" cy="338554"/>
            </a:xfrm>
            <a:prstGeom prst="rect">
              <a:avLst/>
            </a:prstGeom>
            <a:noFill/>
          </p:spPr>
          <p:txBody>
            <a:bodyPr wrap="square" rtlCol="0">
              <a:spAutoFit/>
            </a:bodyPr>
            <a:lstStyle/>
            <a:p>
              <a:pPr algn="ctr"/>
              <a:r>
                <a:rPr lang="en-IN" sz="1600" dirty="0">
                  <a:solidFill>
                    <a:srgbClr val="203B7E"/>
                  </a:solidFill>
                  <a:latin typeface="Gill Sans Std"/>
                </a:rPr>
                <a:t>Defaults</a:t>
              </a:r>
              <a:endParaRPr lang="en-US" sz="2000" dirty="0">
                <a:solidFill>
                  <a:srgbClr val="203B7E"/>
                </a:solidFill>
                <a:latin typeface="Gill Sans Std"/>
              </a:endParaRPr>
            </a:p>
          </p:txBody>
        </p:sp>
      </p:grpSp>
    </p:spTree>
    <p:extLst>
      <p:ext uri="{BB962C8B-B14F-4D97-AF65-F5344CB8AC3E}">
        <p14:creationId xmlns:p14="http://schemas.microsoft.com/office/powerpoint/2010/main" val="2637070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D7E3C2-083F-4E73-8933-3741137A610F}"/>
              </a:ext>
            </a:extLst>
          </p:cNvPr>
          <p:cNvPicPr>
            <a:picLocks noChangeAspect="1"/>
          </p:cNvPicPr>
          <p:nvPr/>
        </p:nvPicPr>
        <p:blipFill>
          <a:blip r:embed="rId2"/>
          <a:stretch>
            <a:fillRect/>
          </a:stretch>
        </p:blipFill>
        <p:spPr>
          <a:xfrm>
            <a:off x="2535128" y="4856585"/>
            <a:ext cx="13217743" cy="1103181"/>
          </a:xfrm>
          <a:prstGeom prst="rect">
            <a:avLst/>
          </a:prstGeom>
          <a:ln>
            <a:noFill/>
          </a:ln>
          <a:effectLst>
            <a:outerShdw blurRad="190500" dist="228600" dir="2700000" algn="ctr">
              <a:srgbClr val="000000">
                <a:alpha val="30000"/>
              </a:srgbClr>
            </a:outerShdw>
          </a:effectLst>
        </p:spPr>
      </p:pic>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Creating a Role</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605822"/>
          </a:xfrm>
        </p:spPr>
        <p:txBody>
          <a:bodyPr/>
          <a:lstStyle/>
          <a:p>
            <a:r>
              <a:rPr lang="en-US" dirty="0"/>
              <a:t>To create a role a tool called Ansible-galaxy comes bundled with Ansible </a:t>
            </a:r>
          </a:p>
        </p:txBody>
      </p:sp>
      <p:sp>
        <p:nvSpPr>
          <p:cNvPr id="5" name="Rectangle: Rounded Corners 4">
            <a:extLst>
              <a:ext uri="{FF2B5EF4-FFF2-40B4-BE49-F238E27FC236}">
                <a16:creationId xmlns:a16="http://schemas.microsoft.com/office/drawing/2014/main" id="{4C412DE4-E512-4A6F-A3F5-3AC460860BC9}"/>
              </a:ext>
            </a:extLst>
          </p:cNvPr>
          <p:cNvSpPr/>
          <p:nvPr/>
        </p:nvSpPr>
        <p:spPr bwMode="auto">
          <a:xfrm>
            <a:off x="5687198" y="2720317"/>
            <a:ext cx="6913604" cy="564204"/>
          </a:xfrm>
          <a:prstGeom prst="roundRect">
            <a:avLst/>
          </a:prstGeom>
          <a:solidFill>
            <a:schemeClr val="tx1">
              <a:lumMod val="20000"/>
              <a:lumOff val="80000"/>
            </a:schemeClr>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400" b="0" i="0" u="none" strike="noStrike" cap="none" normalizeH="0" baseline="0" dirty="0">
                <a:ln>
                  <a:noFill/>
                </a:ln>
                <a:solidFill>
                  <a:schemeClr val="tx1"/>
                </a:solidFill>
                <a:effectLst/>
                <a:latin typeface="Lucida Console" panose="020B0609040504020204" pitchFamily="49" charset="0"/>
              </a:rPr>
              <a:t>Syntax: ansible-galaxy </a:t>
            </a:r>
            <a:r>
              <a:rPr kumimoji="0" lang="en-US" sz="2400" b="0" i="0" u="none" strike="noStrike" cap="none" normalizeH="0" baseline="0" dirty="0" err="1">
                <a:ln>
                  <a:noFill/>
                </a:ln>
                <a:solidFill>
                  <a:schemeClr val="tx1"/>
                </a:solidFill>
                <a:effectLst/>
                <a:latin typeface="Lucida Console" panose="020B0609040504020204" pitchFamily="49" charset="0"/>
              </a:rPr>
              <a:t>init</a:t>
            </a:r>
            <a:r>
              <a:rPr kumimoji="0" lang="en-US" sz="2400" b="0" i="0" u="none" strike="noStrike" cap="none" normalizeH="0" baseline="0" dirty="0">
                <a:ln>
                  <a:noFill/>
                </a:ln>
                <a:solidFill>
                  <a:schemeClr val="tx1"/>
                </a:solidFill>
                <a:effectLst/>
                <a:latin typeface="Lucida Console" panose="020B0609040504020204" pitchFamily="49" charset="0"/>
              </a:rPr>
              <a:t> </a:t>
            </a:r>
            <a:r>
              <a:rPr kumimoji="0" lang="en-US" sz="2400" b="0" i="0" u="none" strike="noStrike" cap="none" normalizeH="0" baseline="0" dirty="0" err="1">
                <a:ln>
                  <a:noFill/>
                </a:ln>
                <a:solidFill>
                  <a:schemeClr val="tx1"/>
                </a:solidFill>
                <a:effectLst/>
                <a:latin typeface="Lucida Console" panose="020B0609040504020204" pitchFamily="49" charset="0"/>
              </a:rPr>
              <a:t>roleName</a:t>
            </a:r>
            <a:endParaRPr kumimoji="0" lang="en-US" sz="2400" b="0" i="0" u="none" strike="noStrike" cap="none" normalizeH="0" baseline="0" dirty="0">
              <a:ln>
                <a:noFill/>
              </a:ln>
              <a:solidFill>
                <a:schemeClr val="tx1"/>
              </a:solidFill>
              <a:effectLst/>
              <a:latin typeface="Lucida Console" panose="020B0609040504020204" pitchFamily="49" charset="0"/>
            </a:endParaRPr>
          </a:p>
        </p:txBody>
      </p:sp>
      <p:sp>
        <p:nvSpPr>
          <p:cNvPr id="8" name="Rectangle 7">
            <a:extLst>
              <a:ext uri="{FF2B5EF4-FFF2-40B4-BE49-F238E27FC236}">
                <a16:creationId xmlns:a16="http://schemas.microsoft.com/office/drawing/2014/main" id="{AC3FA855-8BD2-412E-BE9C-953DA89BD872}"/>
              </a:ext>
            </a:extLst>
          </p:cNvPr>
          <p:cNvSpPr/>
          <p:nvPr/>
        </p:nvSpPr>
        <p:spPr bwMode="auto">
          <a:xfrm>
            <a:off x="9105085" y="4856585"/>
            <a:ext cx="6400804" cy="376896"/>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213565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F7879B-3476-4292-8BE7-C79FED211D10}"/>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Defaults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1431689"/>
          </a:xfrm>
        </p:spPr>
        <p:txBody>
          <a:bodyPr/>
          <a:lstStyle/>
          <a:p>
            <a:r>
              <a:rPr lang="en-US" dirty="0"/>
              <a:t>The defaults folder contains a file called </a:t>
            </a:r>
            <a:r>
              <a:rPr lang="en-US" dirty="0" err="1"/>
              <a:t>main.yml</a:t>
            </a:r>
            <a:endParaRPr lang="en-US" dirty="0"/>
          </a:p>
          <a:p>
            <a:r>
              <a:rPr lang="en-US" dirty="0"/>
              <a:t>This </a:t>
            </a:r>
            <a:r>
              <a:rPr lang="en-US" dirty="0" err="1"/>
              <a:t>main.yml</a:t>
            </a:r>
            <a:r>
              <a:rPr lang="en-US" dirty="0"/>
              <a:t> file contains all the default variables to be used by the role</a:t>
            </a:r>
          </a:p>
        </p:txBody>
      </p:sp>
      <p:sp>
        <p:nvSpPr>
          <p:cNvPr id="5" name="Rectangle 4">
            <a:extLst>
              <a:ext uri="{FF2B5EF4-FFF2-40B4-BE49-F238E27FC236}">
                <a16:creationId xmlns:a16="http://schemas.microsoft.com/office/drawing/2014/main" id="{15E7AB02-ACFC-416D-92C5-36898B85F040}"/>
              </a:ext>
            </a:extLst>
          </p:cNvPr>
          <p:cNvSpPr/>
          <p:nvPr/>
        </p:nvSpPr>
        <p:spPr bwMode="auto">
          <a:xfrm>
            <a:off x="2932397" y="5291846"/>
            <a:ext cx="1445050" cy="304189"/>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668617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Files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2257556"/>
          </a:xfrm>
        </p:spPr>
        <p:txBody>
          <a:bodyPr/>
          <a:lstStyle/>
          <a:p>
            <a:r>
              <a:rPr lang="en-US" dirty="0"/>
              <a:t>Files houses all the files which are to be added to the host machine being configured</a:t>
            </a:r>
          </a:p>
          <a:p>
            <a:r>
              <a:rPr lang="en-US" dirty="0"/>
              <a:t>The files in the Files directory can be referenced through copy task</a:t>
            </a:r>
          </a:p>
          <a:p>
            <a:r>
              <a:rPr lang="en-US" dirty="0"/>
              <a:t>Files can not be modified while being added to the host machine</a:t>
            </a:r>
          </a:p>
        </p:txBody>
      </p:sp>
      <p:pic>
        <p:nvPicPr>
          <p:cNvPr id="8" name="Picture 7">
            <a:extLst>
              <a:ext uri="{FF2B5EF4-FFF2-40B4-BE49-F238E27FC236}">
                <a16:creationId xmlns:a16="http://schemas.microsoft.com/office/drawing/2014/main" id="{8A6ECF87-7F14-445E-8033-259E73530595}"/>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9FD6BE9C-5946-46C8-8C9D-D281B8535A54}"/>
              </a:ext>
            </a:extLst>
          </p:cNvPr>
          <p:cNvSpPr/>
          <p:nvPr/>
        </p:nvSpPr>
        <p:spPr bwMode="auto">
          <a:xfrm>
            <a:off x="4547187" y="5291847"/>
            <a:ext cx="997579" cy="304188"/>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5328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8208-E3BB-4DEF-8CF5-FFFDD3241D48}"/>
              </a:ext>
            </a:extLst>
          </p:cNvPr>
          <p:cNvSpPr>
            <a:spLocks noGrp="1"/>
          </p:cNvSpPr>
          <p:nvPr>
            <p:ph type="title"/>
          </p:nvPr>
        </p:nvSpPr>
        <p:spPr>
          <a:xfrm>
            <a:off x="933450" y="685805"/>
            <a:ext cx="16421100" cy="746122"/>
          </a:xfrm>
        </p:spPr>
        <p:txBody>
          <a:bodyPr/>
          <a:lstStyle/>
          <a:p>
            <a:r>
              <a:rPr lang="en-US" dirty="0"/>
              <a:t>How is Push different from Pull?</a:t>
            </a:r>
          </a:p>
        </p:txBody>
      </p:sp>
      <p:grpSp>
        <p:nvGrpSpPr>
          <p:cNvPr id="9" name="Group 8">
            <a:extLst>
              <a:ext uri="{FF2B5EF4-FFF2-40B4-BE49-F238E27FC236}">
                <a16:creationId xmlns:a16="http://schemas.microsoft.com/office/drawing/2014/main" id="{A22D1C10-BABE-47C6-8DB2-9A8E10E459AD}"/>
              </a:ext>
            </a:extLst>
          </p:cNvPr>
          <p:cNvGrpSpPr/>
          <p:nvPr/>
        </p:nvGrpSpPr>
        <p:grpSpPr>
          <a:xfrm flipH="1">
            <a:off x="5797682" y="1761070"/>
            <a:ext cx="9914007" cy="1718402"/>
            <a:chOff x="2470824" y="1832213"/>
            <a:chExt cx="9914007" cy="1718402"/>
          </a:xfrm>
        </p:grpSpPr>
        <p:pic>
          <p:nvPicPr>
            <p:cNvPr id="2054" name="Picture 6" descr="http://www.clker.com/cliparts/2/Z/t/K/2/o/tug-of-war-long-md.png">
              <a:extLst>
                <a:ext uri="{FF2B5EF4-FFF2-40B4-BE49-F238E27FC236}">
                  <a16:creationId xmlns:a16="http://schemas.microsoft.com/office/drawing/2014/main" id="{F140B2E4-BE1D-4CFB-A34F-A3F82193D1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14"/>
            <a:stretch/>
          </p:blipFill>
          <p:spPr bwMode="auto">
            <a:xfrm flipH="1">
              <a:off x="2470824" y="2259268"/>
              <a:ext cx="4863222" cy="1291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A5A974-A7C6-4B5F-ADCB-EF7C88DBF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87564" y="1832214"/>
              <a:ext cx="1718401" cy="1718401"/>
            </a:xfrm>
            <a:prstGeom prst="rect">
              <a:avLst/>
            </a:prstGeom>
          </p:spPr>
        </p:pic>
        <p:pic>
          <p:nvPicPr>
            <p:cNvPr id="11" name="Picture 10">
              <a:extLst>
                <a:ext uri="{FF2B5EF4-FFF2-40B4-BE49-F238E27FC236}">
                  <a16:creationId xmlns:a16="http://schemas.microsoft.com/office/drawing/2014/main" id="{2E7DF5CD-C1C0-4186-A156-EB2C68A98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182100" y="1832213"/>
              <a:ext cx="1718401" cy="1718401"/>
            </a:xfrm>
            <a:prstGeom prst="rect">
              <a:avLst/>
            </a:prstGeom>
          </p:spPr>
        </p:pic>
        <p:pic>
          <p:nvPicPr>
            <p:cNvPr id="2056" name="Picture 8" descr="Image result for pushing clipart">
              <a:extLst>
                <a:ext uri="{FF2B5EF4-FFF2-40B4-BE49-F238E27FC236}">
                  <a16:creationId xmlns:a16="http://schemas.microsoft.com/office/drawing/2014/main" id="{EB212EE3-B474-4E5F-A015-FCDBBE6B5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6429" y="2119779"/>
              <a:ext cx="1718402" cy="142627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3" name="Table 12">
            <a:extLst>
              <a:ext uri="{FF2B5EF4-FFF2-40B4-BE49-F238E27FC236}">
                <a16:creationId xmlns:a16="http://schemas.microsoft.com/office/drawing/2014/main" id="{53F4A9FA-9C29-4C1B-8277-D15CB8AC2F2F}"/>
              </a:ext>
            </a:extLst>
          </p:cNvPr>
          <p:cNvGraphicFramePr>
            <a:graphicFrameLocks noGrp="1"/>
          </p:cNvGraphicFramePr>
          <p:nvPr>
            <p:extLst>
              <p:ext uri="{D42A27DB-BD31-4B8C-83A1-F6EECF244321}">
                <p14:modId xmlns:p14="http://schemas.microsoft.com/office/powerpoint/2010/main" val="2257068578"/>
              </p:ext>
            </p:extLst>
          </p:nvPr>
        </p:nvGraphicFramePr>
        <p:xfrm>
          <a:off x="2496766" y="4794752"/>
          <a:ext cx="13294468" cy="4025553"/>
        </p:xfrm>
        <a:graphic>
          <a:graphicData uri="http://schemas.openxmlformats.org/drawingml/2006/table">
            <a:tbl>
              <a:tblPr firstRow="1" bandRow="1">
                <a:tableStyleId>{3B4B98B0-60AC-42C2-AFA5-B58CD77FA1E5}</a:tableStyleId>
              </a:tblPr>
              <a:tblGrid>
                <a:gridCol w="6647234">
                  <a:extLst>
                    <a:ext uri="{9D8B030D-6E8A-4147-A177-3AD203B41FA5}">
                      <a16:colId xmlns:a16="http://schemas.microsoft.com/office/drawing/2014/main" val="3721277630"/>
                    </a:ext>
                  </a:extLst>
                </a:gridCol>
                <a:gridCol w="6647234">
                  <a:extLst>
                    <a:ext uri="{9D8B030D-6E8A-4147-A177-3AD203B41FA5}">
                      <a16:colId xmlns:a16="http://schemas.microsoft.com/office/drawing/2014/main" val="2699935926"/>
                    </a:ext>
                  </a:extLst>
                </a:gridCol>
              </a:tblGrid>
              <a:tr h="581897">
                <a:tc>
                  <a:txBody>
                    <a:bodyPr/>
                    <a:lstStyle/>
                    <a:p>
                      <a:pPr algn="ctr"/>
                      <a:r>
                        <a:rPr lang="en-IN" dirty="0">
                          <a:latin typeface="Gill Sans Std"/>
                        </a:rPr>
                        <a:t>PUSH</a:t>
                      </a:r>
                      <a:endParaRPr lang="en-US" dirty="0">
                        <a:latin typeface="Gill Sans Std"/>
                      </a:endParaRPr>
                    </a:p>
                  </a:txBody>
                  <a:tcPr/>
                </a:tc>
                <a:tc>
                  <a:txBody>
                    <a:bodyPr/>
                    <a:lstStyle/>
                    <a:p>
                      <a:pPr algn="ctr"/>
                      <a:r>
                        <a:rPr lang="en-IN" dirty="0">
                          <a:latin typeface="Gill Sans Std"/>
                        </a:rPr>
                        <a:t>PULL</a:t>
                      </a:r>
                      <a:endParaRPr lang="en-US" dirty="0">
                        <a:latin typeface="Gill Sans Std"/>
                      </a:endParaRPr>
                    </a:p>
                  </a:txBody>
                  <a:tcPr/>
                </a:tc>
                <a:extLst>
                  <a:ext uri="{0D108BD9-81ED-4DB2-BD59-A6C34878D82A}">
                    <a16:rowId xmlns:a16="http://schemas.microsoft.com/office/drawing/2014/main" val="232180979"/>
                  </a:ext>
                </a:extLst>
              </a:tr>
              <a:tr h="1241428">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2800" dirty="0">
                          <a:latin typeface="Gill Sans Std"/>
                        </a:rPr>
                        <a:t>Push approach does not require agents set up on individual nodes like pull does</a:t>
                      </a:r>
                    </a:p>
                  </a:txBody>
                  <a:tcPr/>
                </a:tc>
                <a:tc>
                  <a:txBody>
                    <a:bodyPr/>
                    <a:lstStyle/>
                    <a:p>
                      <a:pPr algn="l"/>
                      <a:r>
                        <a:rPr lang="en-US" sz="2800" dirty="0">
                          <a:latin typeface="Gill Sans Std"/>
                        </a:rPr>
                        <a:t>Pull works in a master slave architecture which requires agents set up on all slave nodes</a:t>
                      </a:r>
                      <a:endParaRPr lang="en-US" dirty="0">
                        <a:latin typeface="Gill Sans Std"/>
                      </a:endParaRPr>
                    </a:p>
                  </a:txBody>
                  <a:tcPr/>
                </a:tc>
                <a:extLst>
                  <a:ext uri="{0D108BD9-81ED-4DB2-BD59-A6C34878D82A}">
                    <a16:rowId xmlns:a16="http://schemas.microsoft.com/office/drawing/2014/main" val="1254626905"/>
                  </a:ext>
                </a:extLst>
              </a:tr>
              <a:tr h="2013873">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2800" dirty="0">
                          <a:latin typeface="Gill Sans Std"/>
                        </a:rPr>
                        <a:t>Push based systems are completely Synchronous as you can see the changes made instantaneously and can fix the system if changes cause problems</a:t>
                      </a: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2800" dirty="0">
                          <a:latin typeface="Gill Sans Std"/>
                        </a:rPr>
                        <a:t>Systems using pull architecture can scale quite easily which is not the case with push model</a:t>
                      </a:r>
                    </a:p>
                  </a:txBody>
                  <a:tcPr/>
                </a:tc>
                <a:extLst>
                  <a:ext uri="{0D108BD9-81ED-4DB2-BD59-A6C34878D82A}">
                    <a16:rowId xmlns:a16="http://schemas.microsoft.com/office/drawing/2014/main" val="2299965808"/>
                  </a:ext>
                </a:extLst>
              </a:tr>
            </a:tbl>
          </a:graphicData>
        </a:graphic>
      </p:graphicFrame>
    </p:spTree>
    <p:extLst>
      <p:ext uri="{BB962C8B-B14F-4D97-AF65-F5344CB8AC3E}">
        <p14:creationId xmlns:p14="http://schemas.microsoft.com/office/powerpoint/2010/main" val="2501870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Handlers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605822"/>
          </a:xfrm>
        </p:spPr>
        <p:txBody>
          <a:bodyPr/>
          <a:lstStyle/>
          <a:p>
            <a:r>
              <a:rPr lang="en-US" dirty="0"/>
              <a:t>All the handlers that may be used in the roles are kept in this directory</a:t>
            </a:r>
          </a:p>
        </p:txBody>
      </p:sp>
      <p:pic>
        <p:nvPicPr>
          <p:cNvPr id="10" name="Picture 9">
            <a:extLst>
              <a:ext uri="{FF2B5EF4-FFF2-40B4-BE49-F238E27FC236}">
                <a16:creationId xmlns:a16="http://schemas.microsoft.com/office/drawing/2014/main" id="{5F7785D2-47D1-4AEE-85F4-A40A89626AED}"/>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11" name="Rectangle 10">
            <a:extLst>
              <a:ext uri="{FF2B5EF4-FFF2-40B4-BE49-F238E27FC236}">
                <a16:creationId xmlns:a16="http://schemas.microsoft.com/office/drawing/2014/main" id="{3C21585E-2FCF-41B5-A588-E629939FABE8}"/>
              </a:ext>
            </a:extLst>
          </p:cNvPr>
          <p:cNvSpPr/>
          <p:nvPr/>
        </p:nvSpPr>
        <p:spPr bwMode="auto">
          <a:xfrm>
            <a:off x="5772872" y="5291846"/>
            <a:ext cx="1445050" cy="304189"/>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134557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Meta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1431689"/>
          </a:xfrm>
        </p:spPr>
        <p:txBody>
          <a:bodyPr/>
          <a:lstStyle/>
          <a:p>
            <a:r>
              <a:rPr lang="en-US" dirty="0"/>
              <a:t>The meta folder houses another </a:t>
            </a:r>
            <a:r>
              <a:rPr lang="en-US" dirty="0" err="1"/>
              <a:t>main.yml</a:t>
            </a:r>
            <a:r>
              <a:rPr lang="en-US" dirty="0"/>
              <a:t> file</a:t>
            </a:r>
          </a:p>
          <a:p>
            <a:r>
              <a:rPr lang="en-US" dirty="0"/>
              <a:t>The </a:t>
            </a:r>
            <a:r>
              <a:rPr lang="en-US" dirty="0" err="1"/>
              <a:t>main.yml</a:t>
            </a:r>
            <a:r>
              <a:rPr lang="en-US" dirty="0"/>
              <a:t> file consists of metadata such as contributing author, dependencies, platforms, etc. </a:t>
            </a:r>
          </a:p>
        </p:txBody>
      </p:sp>
      <p:pic>
        <p:nvPicPr>
          <p:cNvPr id="10" name="Picture 9">
            <a:extLst>
              <a:ext uri="{FF2B5EF4-FFF2-40B4-BE49-F238E27FC236}">
                <a16:creationId xmlns:a16="http://schemas.microsoft.com/office/drawing/2014/main" id="{DA9A9B31-BDDF-459D-8ECD-7C9B778F7D61}"/>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11" name="Rectangle 10">
            <a:extLst>
              <a:ext uri="{FF2B5EF4-FFF2-40B4-BE49-F238E27FC236}">
                <a16:creationId xmlns:a16="http://schemas.microsoft.com/office/drawing/2014/main" id="{3739739C-DF5C-470C-8E00-99E3DFE60210}"/>
              </a:ext>
            </a:extLst>
          </p:cNvPr>
          <p:cNvSpPr/>
          <p:nvPr/>
        </p:nvSpPr>
        <p:spPr bwMode="auto">
          <a:xfrm>
            <a:off x="7426579" y="5311302"/>
            <a:ext cx="822476" cy="284733"/>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695381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Tasks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605822"/>
          </a:xfrm>
        </p:spPr>
        <p:txBody>
          <a:bodyPr/>
          <a:lstStyle/>
          <a:p>
            <a:r>
              <a:rPr lang="en-US" dirty="0"/>
              <a:t>Tasks contains the playbooks used by the role</a:t>
            </a:r>
          </a:p>
        </p:txBody>
      </p:sp>
      <p:pic>
        <p:nvPicPr>
          <p:cNvPr id="9" name="Picture 8">
            <a:extLst>
              <a:ext uri="{FF2B5EF4-FFF2-40B4-BE49-F238E27FC236}">
                <a16:creationId xmlns:a16="http://schemas.microsoft.com/office/drawing/2014/main" id="{2CBFB16D-16A6-4C47-AF1D-2E68482530C9}"/>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10" name="Rectangle 9">
            <a:extLst>
              <a:ext uri="{FF2B5EF4-FFF2-40B4-BE49-F238E27FC236}">
                <a16:creationId xmlns:a16="http://schemas.microsoft.com/office/drawing/2014/main" id="{B23A19AA-80E6-4FC6-A75C-88DB7E7F0AFA}"/>
              </a:ext>
            </a:extLst>
          </p:cNvPr>
          <p:cNvSpPr/>
          <p:nvPr/>
        </p:nvSpPr>
        <p:spPr bwMode="auto">
          <a:xfrm>
            <a:off x="10286503" y="5291847"/>
            <a:ext cx="1036493" cy="304188"/>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803224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Templates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1431689"/>
          </a:xfrm>
        </p:spPr>
        <p:txBody>
          <a:bodyPr/>
          <a:lstStyle/>
          <a:p>
            <a:r>
              <a:rPr lang="en-US" dirty="0"/>
              <a:t>Templates contains files which can be modified and added to the host being provisioned</a:t>
            </a:r>
          </a:p>
          <a:p>
            <a:r>
              <a:rPr lang="en-US" dirty="0"/>
              <a:t>Jinja2(template language) is used to achieve the modifications</a:t>
            </a:r>
          </a:p>
        </p:txBody>
      </p:sp>
      <p:pic>
        <p:nvPicPr>
          <p:cNvPr id="8" name="Picture 7">
            <a:extLst>
              <a:ext uri="{FF2B5EF4-FFF2-40B4-BE49-F238E27FC236}">
                <a16:creationId xmlns:a16="http://schemas.microsoft.com/office/drawing/2014/main" id="{4CC53DB6-67CF-46E5-B712-03F836BEE9A7}"/>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9" name="Rectangle 8">
            <a:extLst>
              <a:ext uri="{FF2B5EF4-FFF2-40B4-BE49-F238E27FC236}">
                <a16:creationId xmlns:a16="http://schemas.microsoft.com/office/drawing/2014/main" id="{C249083B-E9C6-4358-885E-1A777DFC2E69}"/>
              </a:ext>
            </a:extLst>
          </p:cNvPr>
          <p:cNvSpPr/>
          <p:nvPr/>
        </p:nvSpPr>
        <p:spPr bwMode="auto">
          <a:xfrm>
            <a:off x="11492728" y="5291847"/>
            <a:ext cx="1659068" cy="304188"/>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4014408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ADA2-448C-46F2-B3F8-95773623AC63}"/>
              </a:ext>
            </a:extLst>
          </p:cNvPr>
          <p:cNvSpPr>
            <a:spLocks noGrp="1"/>
          </p:cNvSpPr>
          <p:nvPr>
            <p:ph type="title"/>
          </p:nvPr>
        </p:nvSpPr>
        <p:spPr/>
        <p:txBody>
          <a:bodyPr/>
          <a:lstStyle/>
          <a:p>
            <a:r>
              <a:rPr lang="en-US" dirty="0"/>
              <a:t>Ansible Roles: </a:t>
            </a:r>
            <a:r>
              <a:rPr lang="en-US" dirty="0" err="1"/>
              <a:t>Vars</a:t>
            </a:r>
            <a:r>
              <a:rPr lang="en-US" dirty="0"/>
              <a:t> </a:t>
            </a:r>
          </a:p>
        </p:txBody>
      </p:sp>
      <p:sp>
        <p:nvSpPr>
          <p:cNvPr id="3" name="Text Placeholder 2">
            <a:extLst>
              <a:ext uri="{FF2B5EF4-FFF2-40B4-BE49-F238E27FC236}">
                <a16:creationId xmlns:a16="http://schemas.microsoft.com/office/drawing/2014/main" id="{7438A1A7-04F4-4988-A955-7D075E151DD9}"/>
              </a:ext>
            </a:extLst>
          </p:cNvPr>
          <p:cNvSpPr>
            <a:spLocks noGrp="1"/>
          </p:cNvSpPr>
          <p:nvPr>
            <p:ph type="body" sz="quarter" idx="10"/>
          </p:nvPr>
        </p:nvSpPr>
        <p:spPr>
          <a:xfrm>
            <a:off x="933453" y="1773211"/>
            <a:ext cx="16421098" cy="2257556"/>
          </a:xfrm>
        </p:spPr>
        <p:txBody>
          <a:bodyPr/>
          <a:lstStyle/>
          <a:p>
            <a:r>
              <a:rPr lang="en-US" dirty="0" err="1"/>
              <a:t>Vars</a:t>
            </a:r>
            <a:r>
              <a:rPr lang="en-US" dirty="0"/>
              <a:t> also holds variables like defaults does</a:t>
            </a:r>
          </a:p>
          <a:p>
            <a:r>
              <a:rPr lang="en-US" dirty="0"/>
              <a:t>The variables in </a:t>
            </a:r>
            <a:r>
              <a:rPr lang="en-US" dirty="0" err="1"/>
              <a:t>vars</a:t>
            </a:r>
            <a:r>
              <a:rPr lang="en-US" dirty="0"/>
              <a:t> have a higher priority compared to default variables</a:t>
            </a:r>
          </a:p>
          <a:p>
            <a:r>
              <a:rPr lang="en-US" dirty="0" err="1"/>
              <a:t>Vars</a:t>
            </a:r>
            <a:r>
              <a:rPr lang="en-US" dirty="0"/>
              <a:t> variables are difficult to override</a:t>
            </a:r>
          </a:p>
        </p:txBody>
      </p:sp>
      <p:pic>
        <p:nvPicPr>
          <p:cNvPr id="6" name="Picture 5">
            <a:extLst>
              <a:ext uri="{FF2B5EF4-FFF2-40B4-BE49-F238E27FC236}">
                <a16:creationId xmlns:a16="http://schemas.microsoft.com/office/drawing/2014/main" id="{3AE2ADB7-8A14-4954-BCDD-7056A7E8DC0C}"/>
              </a:ext>
            </a:extLst>
          </p:cNvPr>
          <p:cNvPicPr>
            <a:picLocks noChangeAspect="1"/>
          </p:cNvPicPr>
          <p:nvPr/>
        </p:nvPicPr>
        <p:blipFill>
          <a:blip r:embed="rId2"/>
          <a:stretch>
            <a:fillRect/>
          </a:stretch>
        </p:blipFill>
        <p:spPr>
          <a:xfrm>
            <a:off x="2892561" y="4929690"/>
            <a:ext cx="12502877" cy="1074908"/>
          </a:xfrm>
          <a:prstGeom prst="rect">
            <a:avLst/>
          </a:prstGeom>
          <a:ln>
            <a:noFill/>
          </a:ln>
          <a:effectLst>
            <a:outerShdw blurRad="190500" dist="228600" dir="2700000" algn="ctr">
              <a:srgbClr val="000000">
                <a:alpha val="30000"/>
              </a:srgbClr>
            </a:outerShdw>
          </a:effectLst>
        </p:spPr>
      </p:pic>
      <p:sp>
        <p:nvSpPr>
          <p:cNvPr id="7" name="Rectangle 6">
            <a:extLst>
              <a:ext uri="{FF2B5EF4-FFF2-40B4-BE49-F238E27FC236}">
                <a16:creationId xmlns:a16="http://schemas.microsoft.com/office/drawing/2014/main" id="{E498ADD7-A14B-4A37-95C8-AE42D82E35CB}"/>
              </a:ext>
            </a:extLst>
          </p:cNvPr>
          <p:cNvSpPr/>
          <p:nvPr/>
        </p:nvSpPr>
        <p:spPr bwMode="auto">
          <a:xfrm>
            <a:off x="14547215" y="5311302"/>
            <a:ext cx="848223" cy="284733"/>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7233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E54E-D876-41DC-AAAF-D2722912E49A}"/>
              </a:ext>
            </a:extLst>
          </p:cNvPr>
          <p:cNvSpPr>
            <a:spLocks noGrp="1"/>
          </p:cNvSpPr>
          <p:nvPr>
            <p:ph type="title"/>
          </p:nvPr>
        </p:nvSpPr>
        <p:spPr/>
        <p:txBody>
          <a:bodyPr/>
          <a:lstStyle/>
          <a:p>
            <a:r>
              <a:rPr lang="en-US" dirty="0"/>
              <a:t>Ansible Roles: Calling a Role inside a Playbook</a:t>
            </a:r>
          </a:p>
        </p:txBody>
      </p:sp>
      <p:sp>
        <p:nvSpPr>
          <p:cNvPr id="3" name="Text Placeholder 2">
            <a:extLst>
              <a:ext uri="{FF2B5EF4-FFF2-40B4-BE49-F238E27FC236}">
                <a16:creationId xmlns:a16="http://schemas.microsoft.com/office/drawing/2014/main" id="{1D25497E-23D6-42F8-8342-5875CDC40D7E}"/>
              </a:ext>
            </a:extLst>
          </p:cNvPr>
          <p:cNvSpPr>
            <a:spLocks noGrp="1"/>
          </p:cNvSpPr>
          <p:nvPr>
            <p:ph type="body" sz="quarter" idx="10"/>
          </p:nvPr>
        </p:nvSpPr>
        <p:spPr>
          <a:xfrm>
            <a:off x="933453" y="1773211"/>
            <a:ext cx="16421098" cy="1431689"/>
          </a:xfrm>
        </p:spPr>
        <p:txBody>
          <a:bodyPr/>
          <a:lstStyle/>
          <a:p>
            <a:r>
              <a:rPr lang="en-US" dirty="0"/>
              <a:t>Roles can be called inside a playbook</a:t>
            </a:r>
          </a:p>
          <a:p>
            <a:r>
              <a:rPr lang="en-US" dirty="0"/>
              <a:t>All the logic of the role becomes the part of the playbook using it</a:t>
            </a:r>
          </a:p>
        </p:txBody>
      </p:sp>
      <p:sp>
        <p:nvSpPr>
          <p:cNvPr id="4" name="Rectangle 3">
            <a:extLst>
              <a:ext uri="{FF2B5EF4-FFF2-40B4-BE49-F238E27FC236}">
                <a16:creationId xmlns:a16="http://schemas.microsoft.com/office/drawing/2014/main" id="{A3BDFE98-91F4-4340-8C7B-4E0B76282C83}"/>
              </a:ext>
            </a:extLst>
          </p:cNvPr>
          <p:cNvSpPr/>
          <p:nvPr/>
        </p:nvSpPr>
        <p:spPr bwMode="auto">
          <a:xfrm>
            <a:off x="6945549" y="4231528"/>
            <a:ext cx="4396902" cy="3511690"/>
          </a:xfrm>
          <a:prstGeom prst="rect">
            <a:avLst/>
          </a:prstGeom>
          <a:solidFill>
            <a:schemeClr val="bg1"/>
          </a:solidFill>
          <a:ln w="28575" cap="flat" cmpd="sng" algn="ctr">
            <a:noFill/>
            <a:prstDash val="solid"/>
            <a:round/>
            <a:headEnd type="none" w="sm" len="sm"/>
            <a:tailEnd type="none" w="sm" len="sm"/>
          </a:ln>
          <a:effectLst>
            <a:outerShdw blurRad="190500" dist="228600" dir="2700000" algn="ctr">
              <a:srgbClr val="000000">
                <a:alpha val="30000"/>
              </a:srgbClr>
            </a:outerShdw>
          </a:effectLst>
        </p:spPr>
        <p:txBody>
          <a:bodyPr vert="horz" wrap="square" lIns="91440" tIns="45720" rIns="91440" bIns="45720" numCol="1" rtlCol="0" anchor="t" anchorCtr="0" compatLnSpc="1">
            <a:prstTxWarp prst="textNoShape">
              <a:avLst/>
            </a:prstTxWarp>
          </a:bodyPr>
          <a:lstStyle/>
          <a:p>
            <a:pPr defTabSz="228600">
              <a:spcBef>
                <a:spcPct val="20000"/>
              </a:spcBef>
              <a:buClr>
                <a:srgbClr val="FF0000"/>
              </a:buClr>
            </a:pPr>
            <a:r>
              <a:rPr lang="en-IN" sz="2400" dirty="0">
                <a:latin typeface="Consolas" panose="020B0609020204030204" pitchFamily="49" charset="0"/>
              </a:rPr>
              <a:t>---</a:t>
            </a:r>
          </a:p>
          <a:p>
            <a:pPr defTabSz="228600">
              <a:spcBef>
                <a:spcPct val="20000"/>
              </a:spcBef>
              <a:buClr>
                <a:srgbClr val="FF0000"/>
              </a:buClr>
            </a:pPr>
            <a:r>
              <a:rPr lang="en-IN" sz="2400" dirty="0">
                <a:latin typeface="Consolas" panose="020B0609020204030204" pitchFamily="49" charset="0"/>
              </a:rPr>
              <a:t>- hosts: </a:t>
            </a:r>
            <a:r>
              <a:rPr lang="en-IN" sz="2400" dirty="0" err="1">
                <a:latin typeface="Consolas" panose="020B0609020204030204" pitchFamily="49" charset="0"/>
              </a:rPr>
              <a:t>wordpress_hosts</a:t>
            </a:r>
            <a:endParaRPr lang="en-IN" sz="2400" dirty="0">
              <a:latin typeface="Consolas" panose="020B0609020204030204" pitchFamily="49" charset="0"/>
            </a:endParaRPr>
          </a:p>
          <a:p>
            <a:pPr defTabSz="228600">
              <a:spcBef>
                <a:spcPct val="20000"/>
              </a:spcBef>
              <a:buClr>
                <a:srgbClr val="FF0000"/>
              </a:buClr>
            </a:pPr>
            <a:r>
              <a:rPr lang="en-IN" sz="2400" dirty="0">
                <a:latin typeface="Consolas" panose="020B0609020204030204" pitchFamily="49" charset="0"/>
              </a:rPr>
              <a:t>  roles:</a:t>
            </a:r>
          </a:p>
          <a:p>
            <a:pPr defTabSz="228600">
              <a:spcBef>
                <a:spcPct val="20000"/>
              </a:spcBef>
              <a:buClr>
                <a:srgbClr val="FF0000"/>
              </a:buClr>
            </a:pPr>
            <a:r>
              <a:rPr lang="en-IN" sz="2400" dirty="0">
                <a:latin typeface="Consolas" panose="020B0609020204030204" pitchFamily="49" charset="0"/>
              </a:rPr>
              <a:t>    - </a:t>
            </a:r>
            <a:r>
              <a:rPr lang="en-IN" sz="2400" dirty="0" err="1">
                <a:latin typeface="Consolas" panose="020B0609020204030204" pitchFamily="49" charset="0"/>
              </a:rPr>
              <a:t>nginx</a:t>
            </a:r>
            <a:endParaRPr lang="en-IN" sz="2400" dirty="0">
              <a:latin typeface="Consolas" panose="020B0609020204030204" pitchFamily="49" charset="0"/>
            </a:endParaRPr>
          </a:p>
          <a:p>
            <a:pPr defTabSz="228600">
              <a:spcBef>
                <a:spcPct val="20000"/>
              </a:spcBef>
              <a:buClr>
                <a:srgbClr val="FF0000"/>
              </a:buClr>
            </a:pPr>
            <a:r>
              <a:rPr lang="en-IN" sz="2400" dirty="0">
                <a:latin typeface="Consolas" panose="020B0609020204030204" pitchFamily="49" charset="0"/>
              </a:rPr>
              <a:t>    - </a:t>
            </a:r>
            <a:r>
              <a:rPr lang="en-IN" sz="2400" dirty="0" err="1">
                <a:latin typeface="Consolas" panose="020B0609020204030204" pitchFamily="49" charset="0"/>
              </a:rPr>
              <a:t>php</a:t>
            </a:r>
            <a:endParaRPr lang="en-IN" sz="2400" dirty="0">
              <a:latin typeface="Consolas" panose="020B0609020204030204" pitchFamily="49" charset="0"/>
            </a:endParaRPr>
          </a:p>
          <a:p>
            <a:pPr defTabSz="228600">
              <a:spcBef>
                <a:spcPct val="20000"/>
              </a:spcBef>
              <a:buClr>
                <a:srgbClr val="FF0000"/>
              </a:buClr>
            </a:pPr>
            <a:r>
              <a:rPr lang="en-IN" sz="2400" dirty="0">
                <a:latin typeface="Consolas" panose="020B0609020204030204" pitchFamily="49" charset="0"/>
              </a:rPr>
              <a:t>    - </a:t>
            </a:r>
            <a:r>
              <a:rPr lang="en-IN" sz="2400" dirty="0" err="1">
                <a:latin typeface="Consolas" panose="020B0609020204030204" pitchFamily="49" charset="0"/>
              </a:rPr>
              <a:t>mysql</a:t>
            </a:r>
            <a:endParaRPr lang="en-IN" sz="2400" dirty="0">
              <a:latin typeface="Consolas" panose="020B0609020204030204" pitchFamily="49" charset="0"/>
            </a:endParaRPr>
          </a:p>
          <a:p>
            <a:pPr defTabSz="228600">
              <a:spcBef>
                <a:spcPct val="20000"/>
              </a:spcBef>
              <a:buClr>
                <a:srgbClr val="FF0000"/>
              </a:buClr>
            </a:pPr>
            <a:r>
              <a:rPr lang="en-IN" sz="2400" dirty="0">
                <a:latin typeface="Consolas" panose="020B0609020204030204" pitchFamily="49" charset="0"/>
              </a:rPr>
              <a:t>    - </a:t>
            </a:r>
            <a:r>
              <a:rPr lang="en-IN" sz="2400" dirty="0" err="1">
                <a:latin typeface="Consolas" panose="020B0609020204030204" pitchFamily="49" charset="0"/>
              </a:rPr>
              <a:t>wordpress</a:t>
            </a:r>
            <a:endParaRPr lang="en-US" sz="2400" dirty="0">
              <a:latin typeface="Consolas" panose="020B0609020204030204" pitchFamily="49" charset="0"/>
            </a:endParaRPr>
          </a:p>
        </p:txBody>
      </p:sp>
    </p:spTree>
    <p:extLst>
      <p:ext uri="{BB962C8B-B14F-4D97-AF65-F5344CB8AC3E}">
        <p14:creationId xmlns:p14="http://schemas.microsoft.com/office/powerpoint/2010/main" val="3066163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E329-F2AE-4E14-A8B5-F1562AF2B313}"/>
              </a:ext>
            </a:extLst>
          </p:cNvPr>
          <p:cNvSpPr>
            <a:spLocks noGrp="1"/>
          </p:cNvSpPr>
          <p:nvPr>
            <p:ph type="ctrTitle"/>
          </p:nvPr>
        </p:nvSpPr>
        <p:spPr/>
        <p:txBody>
          <a:bodyPr/>
          <a:lstStyle/>
          <a:p>
            <a:r>
              <a:rPr lang="en-US" dirty="0"/>
              <a:t>Demo: Ansible Roles</a:t>
            </a:r>
          </a:p>
        </p:txBody>
      </p:sp>
    </p:spTree>
    <p:extLst>
      <p:ext uri="{BB962C8B-B14F-4D97-AF65-F5344CB8AC3E}">
        <p14:creationId xmlns:p14="http://schemas.microsoft.com/office/powerpoint/2010/main" val="1862669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C808-6F57-4B02-BA5C-221C41F54EAE}"/>
              </a:ext>
            </a:extLst>
          </p:cNvPr>
          <p:cNvSpPr>
            <a:spLocks noGrp="1"/>
          </p:cNvSpPr>
          <p:nvPr>
            <p:ph type="ctrTitle"/>
          </p:nvPr>
        </p:nvSpPr>
        <p:spPr/>
        <p:txBody>
          <a:bodyPr/>
          <a:lstStyle/>
          <a:p>
            <a:r>
              <a:rPr lang="en-IN" dirty="0"/>
              <a:t>Demo: Using Ansible in </a:t>
            </a:r>
            <a:r>
              <a:rPr lang="en-IN"/>
              <a:t>In-Class Project</a:t>
            </a:r>
            <a:endParaRPr lang="en-US" dirty="0"/>
          </a:p>
        </p:txBody>
      </p:sp>
    </p:spTree>
    <p:extLst>
      <p:ext uri="{BB962C8B-B14F-4D97-AF65-F5344CB8AC3E}">
        <p14:creationId xmlns:p14="http://schemas.microsoft.com/office/powerpoint/2010/main" val="670573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146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4972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5F4B-5DD1-41F3-AC97-16E716944D81}"/>
              </a:ext>
            </a:extLst>
          </p:cNvPr>
          <p:cNvSpPr>
            <a:spLocks noGrp="1"/>
          </p:cNvSpPr>
          <p:nvPr>
            <p:ph type="ctrTitle"/>
          </p:nvPr>
        </p:nvSpPr>
        <p:spPr/>
        <p:txBody>
          <a:bodyPr/>
          <a:lstStyle/>
          <a:p>
            <a:r>
              <a:rPr lang="en-US" dirty="0"/>
              <a:t>Why Ansible?</a:t>
            </a:r>
          </a:p>
        </p:txBody>
      </p:sp>
    </p:spTree>
    <p:extLst>
      <p:ext uri="{BB962C8B-B14F-4D97-AF65-F5344CB8AC3E}">
        <p14:creationId xmlns:p14="http://schemas.microsoft.com/office/powerpoint/2010/main" val="985026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80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FD3C-B12F-46FF-A215-2DFBC0CA9502}"/>
              </a:ext>
            </a:extLst>
          </p:cNvPr>
          <p:cNvSpPr>
            <a:spLocks noGrp="1"/>
          </p:cNvSpPr>
          <p:nvPr>
            <p:ph type="title"/>
          </p:nvPr>
        </p:nvSpPr>
        <p:spPr/>
        <p:txBody>
          <a:bodyPr/>
          <a:lstStyle/>
          <a:p>
            <a:r>
              <a:rPr lang="en-US" dirty="0"/>
              <a:t>Why Ansible?</a:t>
            </a:r>
          </a:p>
        </p:txBody>
      </p:sp>
      <p:grpSp>
        <p:nvGrpSpPr>
          <p:cNvPr id="86" name="Group 85">
            <a:extLst>
              <a:ext uri="{FF2B5EF4-FFF2-40B4-BE49-F238E27FC236}">
                <a16:creationId xmlns:a16="http://schemas.microsoft.com/office/drawing/2014/main" id="{793C5B0A-A182-4C66-BC49-CF73284C0D49}"/>
              </a:ext>
            </a:extLst>
          </p:cNvPr>
          <p:cNvGrpSpPr/>
          <p:nvPr/>
        </p:nvGrpSpPr>
        <p:grpSpPr>
          <a:xfrm>
            <a:off x="4662784" y="2558710"/>
            <a:ext cx="8695177" cy="5742250"/>
            <a:chOff x="4690083" y="2557538"/>
            <a:chExt cx="8005811" cy="5286987"/>
          </a:xfrm>
        </p:grpSpPr>
        <p:sp>
          <p:nvSpPr>
            <p:cNvPr id="46" name="Arc 45">
              <a:extLst>
                <a:ext uri="{FF2B5EF4-FFF2-40B4-BE49-F238E27FC236}">
                  <a16:creationId xmlns:a16="http://schemas.microsoft.com/office/drawing/2014/main" id="{B1D5D8D4-A041-4B57-91E7-AE81FCBF3C3A}"/>
                </a:ext>
              </a:extLst>
            </p:cNvPr>
            <p:cNvSpPr/>
            <p:nvPr/>
          </p:nvSpPr>
          <p:spPr>
            <a:xfrm rot="10800000">
              <a:off x="10123041" y="4788746"/>
              <a:ext cx="2408511" cy="2408514"/>
            </a:xfrm>
            <a:prstGeom prst="arc">
              <a:avLst>
                <a:gd name="adj1" fmla="val 7914138"/>
                <a:gd name="adj2" fmla="val 2868450"/>
              </a:avLst>
            </a:prstGeom>
            <a:noFill/>
            <a:ln w="88900" cap="flat" cmpd="sng" algn="ctr">
              <a:solidFill>
                <a:srgbClr val="6850B4"/>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49" name="Freeform 82">
              <a:extLst>
                <a:ext uri="{FF2B5EF4-FFF2-40B4-BE49-F238E27FC236}">
                  <a16:creationId xmlns:a16="http://schemas.microsoft.com/office/drawing/2014/main" id="{D7653BE5-C182-4B2B-9B05-DF255952E013}"/>
                </a:ext>
              </a:extLst>
            </p:cNvPr>
            <p:cNvSpPr/>
            <p:nvPr/>
          </p:nvSpPr>
          <p:spPr>
            <a:xfrm>
              <a:off x="11336704" y="7322967"/>
              <a:ext cx="1359190" cy="52155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6850B4"/>
              </a:solidFill>
              <a:prstDash val="solid"/>
              <a:headEnd type="oval" w="lg" len="lg"/>
              <a:tailEnd type="none" w="lg" len="lg"/>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50" name="Arc 49">
              <a:extLst>
                <a:ext uri="{FF2B5EF4-FFF2-40B4-BE49-F238E27FC236}">
                  <a16:creationId xmlns:a16="http://schemas.microsoft.com/office/drawing/2014/main" id="{D56E8E99-D2F8-4103-BD9A-C34283882241}"/>
                </a:ext>
              </a:extLst>
            </p:cNvPr>
            <p:cNvSpPr/>
            <p:nvPr/>
          </p:nvSpPr>
          <p:spPr>
            <a:xfrm>
              <a:off x="8489004" y="3013720"/>
              <a:ext cx="2408511" cy="2408514"/>
            </a:xfrm>
            <a:prstGeom prst="arc">
              <a:avLst>
                <a:gd name="adj1" fmla="val 7914138"/>
                <a:gd name="adj2" fmla="val 2868450"/>
              </a:avLst>
            </a:prstGeom>
            <a:noFill/>
            <a:ln w="88900" cap="flat" cmpd="sng" algn="ctr">
              <a:solidFill>
                <a:srgbClr val="1D6E9B"/>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51" name="Arc 50">
              <a:extLst>
                <a:ext uri="{FF2B5EF4-FFF2-40B4-BE49-F238E27FC236}">
                  <a16:creationId xmlns:a16="http://schemas.microsoft.com/office/drawing/2014/main" id="{C4EBE31A-9723-4C89-8F24-5EA8CE706A70}"/>
                </a:ext>
              </a:extLst>
            </p:cNvPr>
            <p:cNvSpPr/>
            <p:nvPr/>
          </p:nvSpPr>
          <p:spPr>
            <a:xfrm rot="10800000">
              <a:off x="6860629" y="4788746"/>
              <a:ext cx="2408511" cy="2408514"/>
            </a:xfrm>
            <a:prstGeom prst="arc">
              <a:avLst>
                <a:gd name="adj1" fmla="val 7914138"/>
                <a:gd name="adj2" fmla="val 2868450"/>
              </a:avLst>
            </a:prstGeom>
            <a:noFill/>
            <a:ln w="88900" cap="flat" cmpd="sng" algn="ctr">
              <a:solidFill>
                <a:srgbClr val="F49D0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52" name="Arc 51">
              <a:extLst>
                <a:ext uri="{FF2B5EF4-FFF2-40B4-BE49-F238E27FC236}">
                  <a16:creationId xmlns:a16="http://schemas.microsoft.com/office/drawing/2014/main" id="{D85CC755-3742-4716-B793-78947953D191}"/>
                </a:ext>
              </a:extLst>
            </p:cNvPr>
            <p:cNvSpPr/>
            <p:nvPr/>
          </p:nvSpPr>
          <p:spPr>
            <a:xfrm>
              <a:off x="5228690" y="3013720"/>
              <a:ext cx="2408511" cy="2408514"/>
            </a:xfrm>
            <a:prstGeom prst="arc">
              <a:avLst>
                <a:gd name="adj1" fmla="val 7914138"/>
                <a:gd name="adj2" fmla="val 2868450"/>
              </a:avLst>
            </a:prstGeom>
            <a:noFill/>
            <a:ln w="88900" cap="flat" cmpd="sng" algn="ctr">
              <a:solidFill>
                <a:srgbClr val="4DB3C7"/>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cxnSp>
          <p:nvCxnSpPr>
            <p:cNvPr id="59" name="Straight Connector 58">
              <a:extLst>
                <a:ext uri="{FF2B5EF4-FFF2-40B4-BE49-F238E27FC236}">
                  <a16:creationId xmlns:a16="http://schemas.microsoft.com/office/drawing/2014/main" id="{4DF6B970-36F7-48F0-94DC-29F7F0BC595A}"/>
                </a:ext>
              </a:extLst>
            </p:cNvPr>
            <p:cNvCxnSpPr/>
            <p:nvPr/>
          </p:nvCxnSpPr>
          <p:spPr>
            <a:xfrm flipH="1">
              <a:off x="4690083" y="4130182"/>
              <a:ext cx="464691" cy="2"/>
            </a:xfrm>
            <a:prstGeom prst="line">
              <a:avLst/>
            </a:prstGeom>
            <a:noFill/>
            <a:ln w="12700" cap="flat" cmpd="sng" algn="ctr">
              <a:solidFill>
                <a:srgbClr val="4DB3C7"/>
              </a:solidFill>
              <a:prstDash val="solid"/>
              <a:headEnd type="none"/>
              <a:tailEnd type="oval" w="lg" len="lg"/>
            </a:ln>
            <a:effectLst/>
          </p:spPr>
        </p:cxnSp>
        <p:sp>
          <p:nvSpPr>
            <p:cNvPr id="60" name="Freeform 84">
              <a:extLst>
                <a:ext uri="{FF2B5EF4-FFF2-40B4-BE49-F238E27FC236}">
                  <a16:creationId xmlns:a16="http://schemas.microsoft.com/office/drawing/2014/main" id="{FC627E49-3BC1-4C52-B253-92496F41316E}"/>
                </a:ext>
              </a:extLst>
            </p:cNvPr>
            <p:cNvSpPr/>
            <p:nvPr/>
          </p:nvSpPr>
          <p:spPr>
            <a:xfrm flipH="1">
              <a:off x="6710498" y="7322962"/>
              <a:ext cx="1359190" cy="52155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F49D00"/>
              </a:solidFill>
              <a:prstDash val="solid"/>
              <a:headEnd type="oval" w="lg" len="lg"/>
              <a:tailEnd type="none" w="lg" len="lg"/>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61" name="Freeform 85">
              <a:extLst>
                <a:ext uri="{FF2B5EF4-FFF2-40B4-BE49-F238E27FC236}">
                  <a16:creationId xmlns:a16="http://schemas.microsoft.com/office/drawing/2014/main" id="{29A1A132-5E3A-4CFE-B3F3-B91457500094}"/>
                </a:ext>
              </a:extLst>
            </p:cNvPr>
            <p:cNvSpPr/>
            <p:nvPr/>
          </p:nvSpPr>
          <p:spPr>
            <a:xfrm flipV="1">
              <a:off x="9684522" y="2557538"/>
              <a:ext cx="1872327" cy="28242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1D6E9B"/>
              </a:solidFill>
              <a:prstDash val="solid"/>
              <a:headEnd type="oval" w="lg" len="lg"/>
              <a:tailEnd type="none" w="lg" len="lg"/>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grpSp>
      <p:sp>
        <p:nvSpPr>
          <p:cNvPr id="87" name="TextBox 86">
            <a:extLst>
              <a:ext uri="{FF2B5EF4-FFF2-40B4-BE49-F238E27FC236}">
                <a16:creationId xmlns:a16="http://schemas.microsoft.com/office/drawing/2014/main" id="{37FFC088-B4E7-4EC5-8A8F-CB86F72668C1}"/>
              </a:ext>
            </a:extLst>
          </p:cNvPr>
          <p:cNvSpPr txBox="1"/>
          <p:nvPr/>
        </p:nvSpPr>
        <p:spPr>
          <a:xfrm>
            <a:off x="775258" y="3412375"/>
            <a:ext cx="3835774" cy="1569660"/>
          </a:xfrm>
          <a:prstGeom prst="rect">
            <a:avLst/>
          </a:prstGeom>
          <a:noFill/>
        </p:spPr>
        <p:txBody>
          <a:bodyPr wrap="square" rtlCol="0">
            <a:spAutoFit/>
          </a:bodyPr>
          <a:lstStyle/>
          <a:p>
            <a:pPr algn="r"/>
            <a:r>
              <a:rPr lang="en-US" sz="2400" b="1" dirty="0">
                <a:solidFill>
                  <a:srgbClr val="4DB3C7"/>
                </a:solidFill>
                <a:latin typeface="Gill Sans Std"/>
                <a:cs typeface="Calibri" panose="020F0502020204030204" pitchFamily="34" charset="0"/>
              </a:rPr>
              <a:t>Simple</a:t>
            </a:r>
          </a:p>
          <a:p>
            <a:pPr algn="r"/>
            <a:r>
              <a:rPr lang="en-US" sz="1800" dirty="0">
                <a:latin typeface="Gill Sans Std"/>
                <a:cs typeface="Calibri" panose="020F0502020204030204" pitchFamily="34" charset="0"/>
              </a:rPr>
              <a:t>Ansible uses YAML(Yet Another Mark-up Language) which is very simple and  readable. No special coding skills are required to write in YAML </a:t>
            </a:r>
          </a:p>
        </p:txBody>
      </p:sp>
      <p:sp>
        <p:nvSpPr>
          <p:cNvPr id="88" name="TextBox 87">
            <a:extLst>
              <a:ext uri="{FF2B5EF4-FFF2-40B4-BE49-F238E27FC236}">
                <a16:creationId xmlns:a16="http://schemas.microsoft.com/office/drawing/2014/main" id="{133997CD-EC18-4A87-ABB2-46E87A2AC0C4}"/>
              </a:ext>
            </a:extLst>
          </p:cNvPr>
          <p:cNvSpPr txBox="1"/>
          <p:nvPr/>
        </p:nvSpPr>
        <p:spPr>
          <a:xfrm>
            <a:off x="2954295" y="7309206"/>
            <a:ext cx="3835774" cy="1846659"/>
          </a:xfrm>
          <a:prstGeom prst="rect">
            <a:avLst/>
          </a:prstGeom>
          <a:noFill/>
        </p:spPr>
        <p:txBody>
          <a:bodyPr wrap="square" rtlCol="0">
            <a:spAutoFit/>
          </a:bodyPr>
          <a:lstStyle/>
          <a:p>
            <a:pPr algn="r"/>
            <a:r>
              <a:rPr lang="en-US" sz="2400" b="1" dirty="0">
                <a:solidFill>
                  <a:srgbClr val="F49D00"/>
                </a:solidFill>
                <a:latin typeface="Gill Sans Std"/>
                <a:cs typeface="Calibri" panose="020F0502020204030204" pitchFamily="34" charset="0"/>
              </a:rPr>
              <a:t>Powerful</a:t>
            </a:r>
          </a:p>
          <a:p>
            <a:pPr algn="r"/>
            <a:r>
              <a:rPr lang="en-US" sz="1800" dirty="0">
                <a:latin typeface="Gill Sans Std"/>
                <a:cs typeface="Calibri" panose="020F0502020204030204" pitchFamily="34" charset="0"/>
              </a:rPr>
              <a:t>Ansible can be used to manage entire infrastructure of an application. It can orchestrate the entire application and environment lifecycle no matter where it is deployed.</a:t>
            </a:r>
            <a:endParaRPr lang="en-US" sz="1600" dirty="0">
              <a:latin typeface="Gill Sans Std"/>
              <a:cs typeface="Calibri" panose="020F0502020204030204" pitchFamily="34" charset="0"/>
            </a:endParaRPr>
          </a:p>
        </p:txBody>
      </p:sp>
      <p:sp>
        <p:nvSpPr>
          <p:cNvPr id="89" name="TextBox 88">
            <a:extLst>
              <a:ext uri="{FF2B5EF4-FFF2-40B4-BE49-F238E27FC236}">
                <a16:creationId xmlns:a16="http://schemas.microsoft.com/office/drawing/2014/main" id="{88133EFC-46C4-4C33-BA48-183F00FC0937}"/>
              </a:ext>
            </a:extLst>
          </p:cNvPr>
          <p:cNvSpPr txBox="1"/>
          <p:nvPr/>
        </p:nvSpPr>
        <p:spPr>
          <a:xfrm>
            <a:off x="12318265" y="1752587"/>
            <a:ext cx="3835774" cy="1846659"/>
          </a:xfrm>
          <a:prstGeom prst="rect">
            <a:avLst/>
          </a:prstGeom>
          <a:noFill/>
        </p:spPr>
        <p:txBody>
          <a:bodyPr wrap="square" rtlCol="0">
            <a:spAutoFit/>
          </a:bodyPr>
          <a:lstStyle/>
          <a:p>
            <a:r>
              <a:rPr lang="en-US" sz="2400" b="1" dirty="0">
                <a:solidFill>
                  <a:srgbClr val="1D6E9B"/>
                </a:solidFill>
                <a:latin typeface="Gill Sans Std"/>
                <a:cs typeface="Calibri" panose="020F0502020204030204" pitchFamily="34" charset="0"/>
              </a:rPr>
              <a:t>Agentless</a:t>
            </a:r>
          </a:p>
          <a:p>
            <a:r>
              <a:rPr lang="en-US" sz="1800" dirty="0">
                <a:latin typeface="Gill Sans Std"/>
                <a:cs typeface="Calibri" panose="020F0502020204030204" pitchFamily="34" charset="0"/>
              </a:rPr>
              <a:t>Ansible uses OpenSSH and </a:t>
            </a:r>
            <a:r>
              <a:rPr lang="en-US" sz="1800" dirty="0" err="1">
                <a:latin typeface="Gill Sans Std"/>
                <a:cs typeface="Calibri" panose="020F0502020204030204" pitchFamily="34" charset="0"/>
              </a:rPr>
              <a:t>WinRM</a:t>
            </a:r>
            <a:r>
              <a:rPr lang="en-US" sz="1800" dirty="0">
                <a:latin typeface="Gill Sans Std"/>
                <a:cs typeface="Calibri" panose="020F0502020204030204" pitchFamily="34" charset="0"/>
              </a:rPr>
              <a:t> as transport to achieve automation. It is completely agentless, therefore making it a more efficient and secure option.</a:t>
            </a:r>
          </a:p>
        </p:txBody>
      </p:sp>
      <p:sp>
        <p:nvSpPr>
          <p:cNvPr id="90" name="TextBox 89">
            <a:extLst>
              <a:ext uri="{FF2B5EF4-FFF2-40B4-BE49-F238E27FC236}">
                <a16:creationId xmlns:a16="http://schemas.microsoft.com/office/drawing/2014/main" id="{4D955C63-6D89-4BA3-B44E-A1139B3BE94A}"/>
              </a:ext>
            </a:extLst>
          </p:cNvPr>
          <p:cNvSpPr txBox="1"/>
          <p:nvPr/>
        </p:nvSpPr>
        <p:spPr>
          <a:xfrm>
            <a:off x="13518776" y="7494688"/>
            <a:ext cx="3835774" cy="1292662"/>
          </a:xfrm>
          <a:prstGeom prst="rect">
            <a:avLst/>
          </a:prstGeom>
          <a:noFill/>
        </p:spPr>
        <p:txBody>
          <a:bodyPr wrap="square" rtlCol="0">
            <a:spAutoFit/>
          </a:bodyPr>
          <a:lstStyle/>
          <a:p>
            <a:r>
              <a:rPr lang="en-US" sz="2400" b="1" dirty="0">
                <a:solidFill>
                  <a:srgbClr val="6850B4"/>
                </a:solidFill>
                <a:latin typeface="Gill Sans Std"/>
                <a:cs typeface="Calibri" panose="020F0502020204030204" pitchFamily="34" charset="0"/>
              </a:rPr>
              <a:t>Accessible</a:t>
            </a:r>
          </a:p>
          <a:p>
            <a:r>
              <a:rPr lang="en-US" sz="1800" dirty="0">
                <a:latin typeface="Gill Sans Std"/>
                <a:cs typeface="Calibri" panose="020F0502020204030204" pitchFamily="34" charset="0"/>
              </a:rPr>
              <a:t>If someone automates something in Ansible, everyone on the team now knows how it is done.</a:t>
            </a:r>
          </a:p>
        </p:txBody>
      </p:sp>
      <p:pic>
        <p:nvPicPr>
          <p:cNvPr id="1026" name="Picture 2" descr="Image result for idea icon">
            <a:extLst>
              <a:ext uri="{FF2B5EF4-FFF2-40B4-BE49-F238E27FC236}">
                <a16:creationId xmlns:a16="http://schemas.microsoft.com/office/drawing/2014/main" id="{367560F7-D65E-44D6-9C92-B19F622F0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824" y="3412375"/>
            <a:ext cx="1885793" cy="188579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021C0B6C-E009-40FD-B92C-61BA21B2A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177" y="5493172"/>
            <a:ext cx="1750823" cy="1750823"/>
          </a:xfrm>
          <a:prstGeom prst="rect">
            <a:avLst/>
          </a:prstGeom>
        </p:spPr>
      </p:pic>
      <p:pic>
        <p:nvPicPr>
          <p:cNvPr id="94" name="Picture 93">
            <a:extLst>
              <a:ext uri="{FF2B5EF4-FFF2-40B4-BE49-F238E27FC236}">
                <a16:creationId xmlns:a16="http://schemas.microsoft.com/office/drawing/2014/main" id="{02F77052-A47E-478D-A5DC-CBF0073B7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108" y="3359800"/>
            <a:ext cx="1750823" cy="1750823"/>
          </a:xfrm>
          <a:prstGeom prst="rect">
            <a:avLst/>
          </a:prstGeom>
        </p:spPr>
      </p:pic>
      <p:pic>
        <p:nvPicPr>
          <p:cNvPr id="96" name="Picture 95">
            <a:extLst>
              <a:ext uri="{FF2B5EF4-FFF2-40B4-BE49-F238E27FC236}">
                <a16:creationId xmlns:a16="http://schemas.microsoft.com/office/drawing/2014/main" id="{B8CD183F-5E61-4537-9271-E6ACF3B231E3}"/>
              </a:ext>
            </a:extLst>
          </p:cNvPr>
          <p:cNvPicPr>
            <a:picLocks noChangeAspect="1"/>
          </p:cNvPicPr>
          <p:nvPr/>
        </p:nvPicPr>
        <p:blipFill rotWithShape="1">
          <a:blip r:embed="rId5">
            <a:extLst>
              <a:ext uri="{28A0092B-C50C-407E-A947-70E740481C1C}">
                <a14:useLocalDpi xmlns:a14="http://schemas.microsoft.com/office/drawing/2010/main" val="0"/>
              </a:ext>
            </a:extLst>
          </a:blip>
          <a:srcRect l="20431" t="22267" r="20454" b="20525"/>
          <a:stretch/>
        </p:blipFill>
        <p:spPr>
          <a:xfrm>
            <a:off x="10398366" y="4591536"/>
            <a:ext cx="566979" cy="548689"/>
          </a:xfrm>
          <a:prstGeom prst="rect">
            <a:avLst/>
          </a:prstGeom>
        </p:spPr>
      </p:pic>
      <p:pic>
        <p:nvPicPr>
          <p:cNvPr id="1030" name="Picture 6" descr="Image result for omniscient icon">
            <a:extLst>
              <a:ext uri="{FF2B5EF4-FFF2-40B4-BE49-F238E27FC236}">
                <a16:creationId xmlns:a16="http://schemas.microsoft.com/office/drawing/2014/main" id="{F99AB19E-73C2-4A0E-A1B9-1A1EE2DC8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65345" y="5298168"/>
            <a:ext cx="1888921" cy="164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35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7_July2016">
  <a:themeElements>
    <a:clrScheme name="new">
      <a:dk1>
        <a:srgbClr val="57565A"/>
      </a:dk1>
      <a:lt1>
        <a:sysClr val="window" lastClr="FFFFFF"/>
      </a:lt1>
      <a:dk2>
        <a:srgbClr val="1C5686"/>
      </a:dk2>
      <a:lt2>
        <a:srgbClr val="176490"/>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ntent_Template[43] [Read-Only]" id="{344C0162-4DFD-44A2-BC85-AD26266A3105}" vid="{8D77DF1A-846C-4A0D-9C55-0AA34F26057B}"/>
    </a:ext>
  </a:extLst>
</a:theme>
</file>

<file path=ppt/theme/theme2.xml><?xml version="1.0" encoding="utf-8"?>
<a:theme xmlns:a="http://schemas.openxmlformats.org/drawingml/2006/main" name="Custom Design">
  <a:themeElements>
    <a:clrScheme name="Edureka Content">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tent_Template[43] [Read-Only]" id="{344C0162-4DFD-44A2-BC85-AD26266A3105}" vid="{90C25C07-DC45-4EFB-B1DA-8B74CD226A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334_m1_slides_v4.0</Template>
  <TotalTime>115989</TotalTime>
  <Words>2548</Words>
  <Application>Microsoft Office PowerPoint</Application>
  <PresentationFormat>Custom</PresentationFormat>
  <Paragraphs>304</Paragraphs>
  <Slides>80</Slides>
  <Notes>1</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80</vt:i4>
      </vt:variant>
    </vt:vector>
  </HeadingPairs>
  <TitlesOfParts>
    <vt:vector size="95" baseType="lpstr">
      <vt:lpstr>MS PGothic</vt:lpstr>
      <vt:lpstr>Yu Gothic UI Semibold</vt:lpstr>
      <vt:lpstr>Arial</vt:lpstr>
      <vt:lpstr>Arial Black</vt:lpstr>
      <vt:lpstr>Calibri</vt:lpstr>
      <vt:lpstr>Comic Sans MS</vt:lpstr>
      <vt:lpstr>Consolas</vt:lpstr>
      <vt:lpstr>Gill Sans Std</vt:lpstr>
      <vt:lpstr>Lucida Console</vt:lpstr>
      <vt:lpstr>Museo Slab 700</vt:lpstr>
      <vt:lpstr>Nirmala UI</vt:lpstr>
      <vt:lpstr>Open Sans Light</vt:lpstr>
      <vt:lpstr>Wingdings</vt:lpstr>
      <vt:lpstr>OU7_July2016</vt:lpstr>
      <vt:lpstr>Custom Design</vt:lpstr>
      <vt:lpstr>How to make the best use of Live Sessions</vt:lpstr>
      <vt:lpstr>PowerPoint Presentation</vt:lpstr>
      <vt:lpstr>Objective</vt:lpstr>
      <vt:lpstr>Ansible: An Introduction</vt:lpstr>
      <vt:lpstr>What is Ansible?</vt:lpstr>
      <vt:lpstr>Ansible Push Approach</vt:lpstr>
      <vt:lpstr>How is Push different from Pull?</vt:lpstr>
      <vt:lpstr>Why Ansible?</vt:lpstr>
      <vt:lpstr>Why Ansible?</vt:lpstr>
      <vt:lpstr>Ansible vs Others</vt:lpstr>
      <vt:lpstr>Ansible in the Industry</vt:lpstr>
      <vt:lpstr>Ansible Architecture</vt:lpstr>
      <vt:lpstr>Ansible Architecture</vt:lpstr>
      <vt:lpstr>PowerPoint Presentation</vt:lpstr>
      <vt:lpstr>Ansible Architecture: Playbooks</vt:lpstr>
      <vt:lpstr>Ansible Architecture: Automation Engine</vt:lpstr>
      <vt:lpstr>Ansible Architecture: Automation Engine</vt:lpstr>
      <vt:lpstr>Ansible Architecture: Automation Engine</vt:lpstr>
      <vt:lpstr>Ansible Architecture: Automation Engine</vt:lpstr>
      <vt:lpstr>Ansible Architecture: CMDB</vt:lpstr>
      <vt:lpstr>Ansible Architecture: Cloud</vt:lpstr>
      <vt:lpstr>Ansible Architecture: Hosts and the Network</vt:lpstr>
      <vt:lpstr>Installing and Configuring Ansible</vt:lpstr>
      <vt:lpstr>Installing Ansible: Prerequisites</vt:lpstr>
      <vt:lpstr>Setting Up SSH</vt:lpstr>
      <vt:lpstr>Generating SSH Key</vt:lpstr>
      <vt:lpstr>Copy the SSH Key on the Hosts</vt:lpstr>
      <vt:lpstr>Check the SSH Connection</vt:lpstr>
      <vt:lpstr>Installing Ansible</vt:lpstr>
      <vt:lpstr>Installing Ansible</vt:lpstr>
      <vt:lpstr>Installing Ansible</vt:lpstr>
      <vt:lpstr>Configuring Ansible: Setting-up Hosts(Inventory)</vt:lpstr>
      <vt:lpstr>Checking Connection to Hosts</vt:lpstr>
      <vt:lpstr>Checking Connection to Hosts</vt:lpstr>
      <vt:lpstr>Ad-Hoc Commands</vt:lpstr>
      <vt:lpstr>Ansible Ad-Hoc Commands</vt:lpstr>
      <vt:lpstr>Ad-Hoc Commands</vt:lpstr>
      <vt:lpstr>Demo: Ad-Hoc Commands</vt:lpstr>
      <vt:lpstr>Ad-Hoc Commands: Example</vt:lpstr>
      <vt:lpstr>Automation Using Ansible</vt:lpstr>
      <vt:lpstr>Infrastructure Automation Using Ansible</vt:lpstr>
      <vt:lpstr>The Ansible Automation Engine</vt:lpstr>
      <vt:lpstr>Automation Engine: Inventory</vt:lpstr>
      <vt:lpstr>Automation Engine: Inventory Hosts and Groups</vt:lpstr>
      <vt:lpstr>Playbooks</vt:lpstr>
      <vt:lpstr>What exactly is a Playbook?</vt:lpstr>
      <vt:lpstr>Ansible Playbook: Modules</vt:lpstr>
      <vt:lpstr>Ansible Playbook: Modules</vt:lpstr>
      <vt:lpstr>Ansible Playbook: Plugins</vt:lpstr>
      <vt:lpstr>Ansible Playbook: Plugins</vt:lpstr>
      <vt:lpstr>Ansible Playbook: Variables</vt:lpstr>
      <vt:lpstr>Ansible Playbook: Variables</vt:lpstr>
      <vt:lpstr>Writing Playbooks</vt:lpstr>
      <vt:lpstr>Writing Playbooks: Points to Remember</vt:lpstr>
      <vt:lpstr>Playbook Structure</vt:lpstr>
      <vt:lpstr>Playbook Structure</vt:lpstr>
      <vt:lpstr>Playbook Structure: Hosts</vt:lpstr>
      <vt:lpstr>Playbook Structure: Vars</vt:lpstr>
      <vt:lpstr>Playbook Structure: Become</vt:lpstr>
      <vt:lpstr>Playbook Structure: Tasks</vt:lpstr>
      <vt:lpstr>Playbook Structure: Handlers</vt:lpstr>
      <vt:lpstr>Demo: Ansible Playbook</vt:lpstr>
      <vt:lpstr>Ansible Playbook: Executing a Playbook</vt:lpstr>
      <vt:lpstr>Ansible Roles</vt:lpstr>
      <vt:lpstr>Ansible Roles</vt:lpstr>
      <vt:lpstr>Ansible Roles</vt:lpstr>
      <vt:lpstr>Ansible Roles: Creating a Role</vt:lpstr>
      <vt:lpstr>Ansible Roles: Defaults </vt:lpstr>
      <vt:lpstr>Ansible Roles: Files  </vt:lpstr>
      <vt:lpstr>Ansible Roles: Handlers  </vt:lpstr>
      <vt:lpstr>Ansible Roles: Meta  </vt:lpstr>
      <vt:lpstr>Ansible Roles: Tasks  </vt:lpstr>
      <vt:lpstr>Ansible Roles: Templates  </vt:lpstr>
      <vt:lpstr>Ansible Roles: Vars </vt:lpstr>
      <vt:lpstr>Ansible Roles: Calling a Role inside a Playbook</vt:lpstr>
      <vt:lpstr>Demo: Ansible Roles</vt:lpstr>
      <vt:lpstr>Demo: Using Ansible in In-Class Project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Atul Harsha</dc:creator>
  <cp:lastModifiedBy>amrinderjeet singh</cp:lastModifiedBy>
  <cp:revision>921</cp:revision>
  <dcterms:created xsi:type="dcterms:W3CDTF">2017-04-12T13:08:23Z</dcterms:created>
  <dcterms:modified xsi:type="dcterms:W3CDTF">2018-11-30T11:03:11Z</dcterms:modified>
</cp:coreProperties>
</file>